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 id="2147483728" r:id="rId5"/>
    <p:sldMasterId id="2147483838" r:id="rId6"/>
    <p:sldMasterId id="2147483720" r:id="rId7"/>
    <p:sldMasterId id="2147483848" r:id="rId8"/>
  </p:sldMasterIdLst>
  <p:notesMasterIdLst>
    <p:notesMasterId r:id="rId81"/>
  </p:notesMasterIdLst>
  <p:handoutMasterIdLst>
    <p:handoutMasterId r:id="rId82"/>
  </p:handoutMasterIdLst>
  <p:sldIdLst>
    <p:sldId id="256" r:id="rId9"/>
    <p:sldId id="2426" r:id="rId10"/>
    <p:sldId id="268" r:id="rId11"/>
    <p:sldId id="2409" r:id="rId12"/>
    <p:sldId id="2410" r:id="rId13"/>
    <p:sldId id="2406" r:id="rId14"/>
    <p:sldId id="970" r:id="rId15"/>
    <p:sldId id="972" r:id="rId16"/>
    <p:sldId id="973" r:id="rId17"/>
    <p:sldId id="974" r:id="rId18"/>
    <p:sldId id="975" r:id="rId19"/>
    <p:sldId id="2496" r:id="rId20"/>
    <p:sldId id="2428" r:id="rId21"/>
    <p:sldId id="2454" r:id="rId22"/>
    <p:sldId id="2500" r:id="rId23"/>
    <p:sldId id="2501" r:id="rId24"/>
    <p:sldId id="2502" r:id="rId25"/>
    <p:sldId id="2503" r:id="rId26"/>
    <p:sldId id="2504" r:id="rId27"/>
    <p:sldId id="2505" r:id="rId28"/>
    <p:sldId id="2459" r:id="rId29"/>
    <p:sldId id="2506" r:id="rId30"/>
    <p:sldId id="2510" r:id="rId31"/>
    <p:sldId id="2507" r:id="rId32"/>
    <p:sldId id="2508" r:id="rId33"/>
    <p:sldId id="2509" r:id="rId34"/>
    <p:sldId id="2494" r:id="rId35"/>
    <p:sldId id="2495" r:id="rId36"/>
    <p:sldId id="2439" r:id="rId37"/>
    <p:sldId id="2438" r:id="rId38"/>
    <p:sldId id="2464" r:id="rId39"/>
    <p:sldId id="2465" r:id="rId40"/>
    <p:sldId id="2466" r:id="rId41"/>
    <p:sldId id="2467" r:id="rId42"/>
    <p:sldId id="2468" r:id="rId43"/>
    <p:sldId id="2469" r:id="rId44"/>
    <p:sldId id="2470" r:id="rId45"/>
    <p:sldId id="2473" r:id="rId46"/>
    <p:sldId id="2471" r:id="rId47"/>
    <p:sldId id="2474" r:id="rId48"/>
    <p:sldId id="2476" r:id="rId49"/>
    <p:sldId id="2477" r:id="rId50"/>
    <p:sldId id="2478" r:id="rId51"/>
    <p:sldId id="2479" r:id="rId52"/>
    <p:sldId id="2485" r:id="rId53"/>
    <p:sldId id="2486" r:id="rId54"/>
    <p:sldId id="2487" r:id="rId55"/>
    <p:sldId id="2480" r:id="rId56"/>
    <p:sldId id="2481" r:id="rId57"/>
    <p:sldId id="2483" r:id="rId58"/>
    <p:sldId id="2488" r:id="rId59"/>
    <p:sldId id="2489" r:id="rId60"/>
    <p:sldId id="2490" r:id="rId61"/>
    <p:sldId id="2498" r:id="rId62"/>
    <p:sldId id="2499" r:id="rId63"/>
    <p:sldId id="2475" r:id="rId64"/>
    <p:sldId id="2411" r:id="rId65"/>
    <p:sldId id="2417" r:id="rId66"/>
    <p:sldId id="2418" r:id="rId67"/>
    <p:sldId id="2419" r:id="rId68"/>
    <p:sldId id="2420" r:id="rId69"/>
    <p:sldId id="2424" r:id="rId70"/>
    <p:sldId id="2421" r:id="rId71"/>
    <p:sldId id="2422" r:id="rId72"/>
    <p:sldId id="2423" r:id="rId73"/>
    <p:sldId id="2425" r:id="rId74"/>
    <p:sldId id="468" r:id="rId75"/>
    <p:sldId id="2491" r:id="rId76"/>
    <p:sldId id="2427" r:id="rId77"/>
    <p:sldId id="341" r:id="rId78"/>
    <p:sldId id="340" r:id="rId79"/>
    <p:sldId id="2497"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24FEE5-2DD8-2B44-A398-5E1ADAE14239}">
          <p14:sldIdLst>
            <p14:sldId id="256"/>
            <p14:sldId id="2426"/>
            <p14:sldId id="268"/>
            <p14:sldId id="2409"/>
            <p14:sldId id="2410"/>
            <p14:sldId id="2406"/>
            <p14:sldId id="970"/>
            <p14:sldId id="972"/>
            <p14:sldId id="973"/>
            <p14:sldId id="974"/>
            <p14:sldId id="975"/>
            <p14:sldId id="2496"/>
            <p14:sldId id="2428"/>
            <p14:sldId id="2454"/>
            <p14:sldId id="2500"/>
            <p14:sldId id="2501"/>
            <p14:sldId id="2502"/>
            <p14:sldId id="2503"/>
            <p14:sldId id="2504"/>
            <p14:sldId id="2505"/>
            <p14:sldId id="2459"/>
            <p14:sldId id="2506"/>
            <p14:sldId id="2510"/>
            <p14:sldId id="2507"/>
            <p14:sldId id="2508"/>
            <p14:sldId id="2509"/>
            <p14:sldId id="2494"/>
            <p14:sldId id="2495"/>
            <p14:sldId id="2439"/>
            <p14:sldId id="2438"/>
            <p14:sldId id="2464"/>
            <p14:sldId id="2465"/>
            <p14:sldId id="2466"/>
            <p14:sldId id="2467"/>
            <p14:sldId id="2468"/>
            <p14:sldId id="2469"/>
            <p14:sldId id="2470"/>
            <p14:sldId id="2473"/>
            <p14:sldId id="2471"/>
            <p14:sldId id="2474"/>
            <p14:sldId id="2476"/>
            <p14:sldId id="2477"/>
            <p14:sldId id="2478"/>
            <p14:sldId id="2479"/>
            <p14:sldId id="2485"/>
            <p14:sldId id="2486"/>
            <p14:sldId id="2487"/>
            <p14:sldId id="2480"/>
            <p14:sldId id="2481"/>
            <p14:sldId id="2483"/>
            <p14:sldId id="2488"/>
            <p14:sldId id="2489"/>
            <p14:sldId id="2490"/>
            <p14:sldId id="2498"/>
            <p14:sldId id="2499"/>
            <p14:sldId id="2475"/>
            <p14:sldId id="2411"/>
            <p14:sldId id="2417"/>
            <p14:sldId id="2418"/>
            <p14:sldId id="2419"/>
            <p14:sldId id="2420"/>
            <p14:sldId id="2424"/>
            <p14:sldId id="2421"/>
            <p14:sldId id="2422"/>
            <p14:sldId id="2423"/>
            <p14:sldId id="2425"/>
            <p14:sldId id="468"/>
            <p14:sldId id="2491"/>
            <p14:sldId id="2427"/>
            <p14:sldId id="341"/>
            <p14:sldId id="340"/>
            <p14:sldId id="2497"/>
          </p14:sldIdLst>
        </p14:section>
        <p14:section name="Menu slides" id="{FD222749-A2BB-8D46-A0A3-1510A2014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F90"/>
    <a:srgbClr val="4D565A"/>
    <a:srgbClr val="0F1419"/>
    <a:srgbClr val="6F777D"/>
    <a:srgbClr val="2B3032"/>
    <a:srgbClr val="2583EE"/>
    <a:srgbClr val="3F4346"/>
    <a:srgbClr val="1D2433"/>
    <a:srgbClr val="565D6A"/>
    <a:srgbClr val="191B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635FB0-85DD-4953-A4B8-6DA40B63F797}" v="412" dt="2020-01-31T17:54:44.098"/>
    <p1510:client id="{70D4A5BA-7810-D04D-9561-76253564B577}" v="79" dt="2020-01-31T18:20:01.816"/>
    <p1510:client id="{E37FC3C7-EE13-DFAA-A11F-1CA82BE688D5}" v="6" dt="2020-01-31T21:10:29.7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09"/>
    <p:restoredTop sz="94690"/>
  </p:normalViewPr>
  <p:slideViewPr>
    <p:cSldViewPr snapToGrid="0">
      <p:cViewPr varScale="1">
        <p:scale>
          <a:sx n="80" d="100"/>
          <a:sy n="80" d="100"/>
        </p:scale>
        <p:origin x="646" y="2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microsoft.com/office/2015/10/relationships/revisionInfo" Target="revisionInfo.xml"/><Relationship Id="rId61" Type="http://schemas.openxmlformats.org/officeDocument/2006/relationships/slide" Target="slides/slide53.xml"/><Relationship Id="rId8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97EF66-9FB4-4E48-9639-9D6AC935B257}"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272C4676-6962-47E1-B246-C1D537B93F7A}">
      <dgm:prSet phldrT="[Text]" custT="1"/>
      <dgm:spPr>
        <a:solidFill>
          <a:schemeClr val="accent1">
            <a:lumMod val="60000"/>
            <a:lumOff val="40000"/>
          </a:schemeClr>
        </a:solidFill>
      </dgm:spPr>
      <dgm:t>
        <a:bodyPr/>
        <a:lstStyle/>
        <a:p>
          <a:r>
            <a:rPr lang="en-US" sz="1200" dirty="0">
              <a:latin typeface="Bernina Sans Light" pitchFamily="50" charset="0"/>
              <a:cs typeface="Calibri" panose="020F0502020204030204" pitchFamily="34" charset="0"/>
            </a:rPr>
            <a:t>Customer ServiceNow environment unique </a:t>
          </a:r>
          <a:endParaRPr lang="en-US" sz="1200" dirty="0">
            <a:latin typeface="Bernina Sans Light" pitchFamily="50" charset="0"/>
          </a:endParaRPr>
        </a:p>
      </dgm:t>
    </dgm:pt>
    <dgm:pt modelId="{CA3783E8-D6DD-49E4-9115-6EFDD26AF4E1}" type="parTrans" cxnId="{59E8418F-537A-4279-9438-C840FFB08B4E}">
      <dgm:prSet/>
      <dgm:spPr/>
      <dgm:t>
        <a:bodyPr/>
        <a:lstStyle/>
        <a:p>
          <a:endParaRPr lang="en-US"/>
        </a:p>
      </dgm:t>
    </dgm:pt>
    <dgm:pt modelId="{C71AE2CD-9438-4443-9F25-B4C6F6AFCC4A}" type="sibTrans" cxnId="{59E8418F-537A-4279-9438-C840FFB08B4E}">
      <dgm:prSet/>
      <dgm:spPr>
        <a:solidFill>
          <a:schemeClr val="accent1">
            <a:lumMod val="20000"/>
            <a:lumOff val="80000"/>
          </a:schemeClr>
        </a:solidFill>
      </dgm:spPr>
      <dgm:t>
        <a:bodyPr/>
        <a:lstStyle/>
        <a:p>
          <a:endParaRPr lang="en-US"/>
        </a:p>
      </dgm:t>
    </dgm:pt>
    <dgm:pt modelId="{3C1DC22E-BEB0-4EEA-A401-AF771E829DE4}">
      <dgm:prSet phldrT="[Text]" phldr="1"/>
      <dgm:spPr/>
      <dgm:t>
        <a:bodyPr/>
        <a:lstStyle/>
        <a:p>
          <a:endParaRPr lang="en-US"/>
        </a:p>
      </dgm:t>
    </dgm:pt>
    <dgm:pt modelId="{C0B1ED83-66CD-4997-A1EA-33BFC500A62B}" type="parTrans" cxnId="{CEF82C9B-09F9-4662-935A-6F362DCD6E4C}">
      <dgm:prSet/>
      <dgm:spPr/>
      <dgm:t>
        <a:bodyPr/>
        <a:lstStyle/>
        <a:p>
          <a:endParaRPr lang="en-US"/>
        </a:p>
      </dgm:t>
    </dgm:pt>
    <dgm:pt modelId="{9994A234-AF24-48EE-9D53-85EE102DFAD8}" type="sibTrans" cxnId="{CEF82C9B-09F9-4662-935A-6F362DCD6E4C}">
      <dgm:prSet/>
      <dgm:spPr/>
      <dgm:t>
        <a:bodyPr/>
        <a:lstStyle/>
        <a:p>
          <a:endParaRPr lang="en-US"/>
        </a:p>
      </dgm:t>
    </dgm:pt>
    <dgm:pt modelId="{6E9B1D0B-739C-46E2-A365-C4DF80762612}">
      <dgm:prSet phldrT="[Text]" custT="1"/>
      <dgm:spPr>
        <a:solidFill>
          <a:schemeClr val="accent1">
            <a:lumMod val="60000"/>
            <a:lumOff val="40000"/>
          </a:schemeClr>
        </a:solidFill>
      </dgm:spPr>
      <dgm:t>
        <a:bodyPr/>
        <a:lstStyle/>
        <a:p>
          <a:r>
            <a:rPr lang="en-US" sz="1400" dirty="0">
              <a:latin typeface="Bernina Sans Light" pitchFamily="50" charset="0"/>
              <a:cs typeface="Calibri" panose="020F0502020204030204" pitchFamily="34" charset="0"/>
            </a:rPr>
            <a:t>Customized processes and workflows</a:t>
          </a:r>
          <a:endParaRPr lang="en-US" sz="1400" dirty="0">
            <a:latin typeface="Bernina Sans Light" pitchFamily="50" charset="0"/>
          </a:endParaRPr>
        </a:p>
      </dgm:t>
    </dgm:pt>
    <dgm:pt modelId="{E1AC0158-56D4-40E0-A243-DAB3B86E4E8B}" type="parTrans" cxnId="{22635400-2B64-47BB-9B3D-546BCCC9E6EC}">
      <dgm:prSet/>
      <dgm:spPr/>
      <dgm:t>
        <a:bodyPr/>
        <a:lstStyle/>
        <a:p>
          <a:endParaRPr lang="en-US"/>
        </a:p>
      </dgm:t>
    </dgm:pt>
    <dgm:pt modelId="{ECDB9735-E0C4-4DC6-A9F1-FC5AF24DDE78}" type="sibTrans" cxnId="{22635400-2B64-47BB-9B3D-546BCCC9E6EC}">
      <dgm:prSet/>
      <dgm:spPr>
        <a:solidFill>
          <a:schemeClr val="accent1">
            <a:lumMod val="20000"/>
            <a:lumOff val="80000"/>
          </a:schemeClr>
        </a:solidFill>
      </dgm:spPr>
      <dgm:t>
        <a:bodyPr/>
        <a:lstStyle/>
        <a:p>
          <a:endParaRPr lang="en-US"/>
        </a:p>
      </dgm:t>
    </dgm:pt>
    <dgm:pt modelId="{F76E3F0F-C48B-4A76-BE37-8052F1440053}">
      <dgm:prSet phldrT="[Text]" phldr="1"/>
      <dgm:spPr/>
      <dgm:t>
        <a:bodyPr/>
        <a:lstStyle/>
        <a:p>
          <a:endParaRPr lang="en-US"/>
        </a:p>
      </dgm:t>
    </dgm:pt>
    <dgm:pt modelId="{3193907D-2389-452F-9A34-4A7B70A9E7CB}" type="parTrans" cxnId="{115DEB86-48E0-4EE3-9450-6E57358DD926}">
      <dgm:prSet/>
      <dgm:spPr/>
      <dgm:t>
        <a:bodyPr/>
        <a:lstStyle/>
        <a:p>
          <a:endParaRPr lang="en-US"/>
        </a:p>
      </dgm:t>
    </dgm:pt>
    <dgm:pt modelId="{F639B3F6-A60E-4206-B0C4-5578929A1695}" type="sibTrans" cxnId="{115DEB86-48E0-4EE3-9450-6E57358DD926}">
      <dgm:prSet/>
      <dgm:spPr/>
      <dgm:t>
        <a:bodyPr/>
        <a:lstStyle/>
        <a:p>
          <a:endParaRPr lang="en-US"/>
        </a:p>
      </dgm:t>
    </dgm:pt>
    <dgm:pt modelId="{19C73351-7767-4E34-A66E-86714557F420}">
      <dgm:prSet phldrT="[Text]"/>
      <dgm:spPr>
        <a:solidFill>
          <a:schemeClr val="accent1">
            <a:lumMod val="60000"/>
            <a:lumOff val="40000"/>
          </a:schemeClr>
        </a:solidFill>
      </dgm:spPr>
      <dgm:t>
        <a:bodyPr/>
        <a:lstStyle/>
        <a:p>
          <a:r>
            <a:rPr lang="en-US" dirty="0">
              <a:latin typeface="Bernina Sans Light" pitchFamily="50" charset="0"/>
              <a:cs typeface="Calibri" panose="020F0502020204030204" pitchFamily="34" charset="0"/>
            </a:rPr>
            <a:t>CI ownership customized</a:t>
          </a:r>
        </a:p>
      </dgm:t>
    </dgm:pt>
    <dgm:pt modelId="{3CE134F8-62A1-4E8F-85ED-4978AC579964}" type="parTrans" cxnId="{7E792047-9CC3-4F84-87BD-35884197E143}">
      <dgm:prSet/>
      <dgm:spPr/>
      <dgm:t>
        <a:bodyPr/>
        <a:lstStyle/>
        <a:p>
          <a:endParaRPr lang="en-US"/>
        </a:p>
      </dgm:t>
    </dgm:pt>
    <dgm:pt modelId="{002F3139-314A-4DF9-AEAD-0FC003D7F850}" type="sibTrans" cxnId="{7E792047-9CC3-4F84-87BD-35884197E143}">
      <dgm:prSet/>
      <dgm:spPr>
        <a:solidFill>
          <a:schemeClr val="accent1">
            <a:lumMod val="20000"/>
            <a:lumOff val="80000"/>
          </a:schemeClr>
        </a:solidFill>
      </dgm:spPr>
      <dgm:t>
        <a:bodyPr/>
        <a:lstStyle/>
        <a:p>
          <a:endParaRPr lang="en-US"/>
        </a:p>
      </dgm:t>
    </dgm:pt>
    <dgm:pt modelId="{BC323CB2-48AA-412E-87B5-7EC843672BD7}">
      <dgm:prSet phldrT="[Text]" phldr="1"/>
      <dgm:spPr/>
      <dgm:t>
        <a:bodyPr/>
        <a:lstStyle/>
        <a:p>
          <a:endParaRPr lang="en-US" dirty="0"/>
        </a:p>
      </dgm:t>
    </dgm:pt>
    <dgm:pt modelId="{2B15E0D0-A256-4B54-BFDA-3BBE65F9DDB3}" type="parTrans" cxnId="{6F46714A-FA4F-4B13-9AB8-D9FA6B863E6B}">
      <dgm:prSet/>
      <dgm:spPr/>
      <dgm:t>
        <a:bodyPr/>
        <a:lstStyle/>
        <a:p>
          <a:endParaRPr lang="en-US"/>
        </a:p>
      </dgm:t>
    </dgm:pt>
    <dgm:pt modelId="{DA9B1003-20EB-4A50-AFED-413B98727EFB}" type="sibTrans" cxnId="{6F46714A-FA4F-4B13-9AB8-D9FA6B863E6B}">
      <dgm:prSet/>
      <dgm:spPr/>
      <dgm:t>
        <a:bodyPr/>
        <a:lstStyle/>
        <a:p>
          <a:endParaRPr lang="en-US"/>
        </a:p>
      </dgm:t>
    </dgm:pt>
    <dgm:pt modelId="{F0228824-9F1C-4304-8C5B-AB815F3914E4}" type="pres">
      <dgm:prSet presAssocID="{A097EF66-9FB4-4E48-9639-9D6AC935B257}" presName="Name0" presStyleCnt="0">
        <dgm:presLayoutVars>
          <dgm:chMax/>
          <dgm:chPref/>
          <dgm:dir/>
          <dgm:animLvl val="lvl"/>
        </dgm:presLayoutVars>
      </dgm:prSet>
      <dgm:spPr/>
    </dgm:pt>
    <dgm:pt modelId="{B002032E-769A-4220-B3C7-505696F50D00}" type="pres">
      <dgm:prSet presAssocID="{272C4676-6962-47E1-B246-C1D537B93F7A}" presName="composite" presStyleCnt="0"/>
      <dgm:spPr/>
    </dgm:pt>
    <dgm:pt modelId="{E90076D1-386F-4E75-852F-D382B88CF968}" type="pres">
      <dgm:prSet presAssocID="{272C4676-6962-47E1-B246-C1D537B93F7A}" presName="Parent1" presStyleLbl="node1" presStyleIdx="0" presStyleCnt="6" custScaleX="107955" custLinFactNeighborX="3905">
        <dgm:presLayoutVars>
          <dgm:chMax val="1"/>
          <dgm:chPref val="1"/>
          <dgm:bulletEnabled val="1"/>
        </dgm:presLayoutVars>
      </dgm:prSet>
      <dgm:spPr/>
    </dgm:pt>
    <dgm:pt modelId="{B506DD4D-ADAD-4821-96CA-C318B27A8AAE}" type="pres">
      <dgm:prSet presAssocID="{272C4676-6962-47E1-B246-C1D537B93F7A}" presName="Childtext1" presStyleLbl="revTx" presStyleIdx="0" presStyleCnt="3">
        <dgm:presLayoutVars>
          <dgm:chMax val="0"/>
          <dgm:chPref val="0"/>
          <dgm:bulletEnabled val="1"/>
        </dgm:presLayoutVars>
      </dgm:prSet>
      <dgm:spPr/>
    </dgm:pt>
    <dgm:pt modelId="{F32E4C38-E3AA-4499-B5D7-EE0575343B47}" type="pres">
      <dgm:prSet presAssocID="{272C4676-6962-47E1-B246-C1D537B93F7A}" presName="BalanceSpacing" presStyleCnt="0"/>
      <dgm:spPr/>
    </dgm:pt>
    <dgm:pt modelId="{A51414BD-ECE6-472B-B459-D83E5622D28C}" type="pres">
      <dgm:prSet presAssocID="{272C4676-6962-47E1-B246-C1D537B93F7A}" presName="BalanceSpacing1" presStyleCnt="0"/>
      <dgm:spPr/>
    </dgm:pt>
    <dgm:pt modelId="{D3E65C13-04A0-4CDA-8C20-574DBD15F821}" type="pres">
      <dgm:prSet presAssocID="{C71AE2CD-9438-4443-9F25-B4C6F6AFCC4A}" presName="Accent1Text" presStyleLbl="node1" presStyleIdx="1" presStyleCnt="6" custScaleX="110157"/>
      <dgm:spPr/>
    </dgm:pt>
    <dgm:pt modelId="{043B7E59-5C1F-4194-8A0C-55CA620FEB6C}" type="pres">
      <dgm:prSet presAssocID="{C71AE2CD-9438-4443-9F25-B4C6F6AFCC4A}" presName="spaceBetweenRectangles" presStyleCnt="0"/>
      <dgm:spPr/>
    </dgm:pt>
    <dgm:pt modelId="{401BAE24-3670-499D-86AE-D615D6A756E7}" type="pres">
      <dgm:prSet presAssocID="{6E9B1D0B-739C-46E2-A365-C4DF80762612}" presName="composite" presStyleCnt="0"/>
      <dgm:spPr/>
    </dgm:pt>
    <dgm:pt modelId="{46FE5E47-0AC1-48BF-90A9-0F6217A61496}" type="pres">
      <dgm:prSet presAssocID="{6E9B1D0B-739C-46E2-A365-C4DF80762612}" presName="Parent1" presStyleLbl="node1" presStyleIdx="2" presStyleCnt="6" custScaleX="110634">
        <dgm:presLayoutVars>
          <dgm:chMax val="1"/>
          <dgm:chPref val="1"/>
          <dgm:bulletEnabled val="1"/>
        </dgm:presLayoutVars>
      </dgm:prSet>
      <dgm:spPr/>
    </dgm:pt>
    <dgm:pt modelId="{41F2727C-E982-4095-95EF-823D0415C2C3}" type="pres">
      <dgm:prSet presAssocID="{6E9B1D0B-739C-46E2-A365-C4DF80762612}" presName="Childtext1" presStyleLbl="revTx" presStyleIdx="1" presStyleCnt="3">
        <dgm:presLayoutVars>
          <dgm:chMax val="0"/>
          <dgm:chPref val="0"/>
          <dgm:bulletEnabled val="1"/>
        </dgm:presLayoutVars>
      </dgm:prSet>
      <dgm:spPr/>
    </dgm:pt>
    <dgm:pt modelId="{87E11110-BB21-4B2B-A0FE-5D90A55825F6}" type="pres">
      <dgm:prSet presAssocID="{6E9B1D0B-739C-46E2-A365-C4DF80762612}" presName="BalanceSpacing" presStyleCnt="0"/>
      <dgm:spPr/>
    </dgm:pt>
    <dgm:pt modelId="{202DD0FF-D920-4277-8F6B-6237CB347BC5}" type="pres">
      <dgm:prSet presAssocID="{6E9B1D0B-739C-46E2-A365-C4DF80762612}" presName="BalanceSpacing1" presStyleCnt="0"/>
      <dgm:spPr/>
    </dgm:pt>
    <dgm:pt modelId="{35560578-4517-43DE-A229-441A35EDBB75}" type="pres">
      <dgm:prSet presAssocID="{ECDB9735-E0C4-4DC6-A9F1-FC5AF24DDE78}" presName="Accent1Text" presStyleLbl="node1" presStyleIdx="3" presStyleCnt="6" custScaleX="113152" custLinFactNeighborX="7455"/>
      <dgm:spPr/>
    </dgm:pt>
    <dgm:pt modelId="{771ECA00-A01F-4D4B-BBB4-4BD566087E9D}" type="pres">
      <dgm:prSet presAssocID="{ECDB9735-E0C4-4DC6-A9F1-FC5AF24DDE78}" presName="spaceBetweenRectangles" presStyleCnt="0"/>
      <dgm:spPr/>
    </dgm:pt>
    <dgm:pt modelId="{F7CF020F-628F-4733-B3C4-893F25316BB0}" type="pres">
      <dgm:prSet presAssocID="{19C73351-7767-4E34-A66E-86714557F420}" presName="composite" presStyleCnt="0"/>
      <dgm:spPr/>
    </dgm:pt>
    <dgm:pt modelId="{209B1D3F-67D5-48CF-97CB-F655F1F36BD1}" type="pres">
      <dgm:prSet presAssocID="{19C73351-7767-4E34-A66E-86714557F420}" presName="Parent1" presStyleLbl="node1" presStyleIdx="4" presStyleCnt="6" custScaleX="105817" custLinFactNeighborX="5399" custLinFactNeighborY="1224">
        <dgm:presLayoutVars>
          <dgm:chMax val="1"/>
          <dgm:chPref val="1"/>
          <dgm:bulletEnabled val="1"/>
        </dgm:presLayoutVars>
      </dgm:prSet>
      <dgm:spPr/>
    </dgm:pt>
    <dgm:pt modelId="{3F7655A6-17E5-4D73-8B65-8861811200D2}" type="pres">
      <dgm:prSet presAssocID="{19C73351-7767-4E34-A66E-86714557F420}" presName="Childtext1" presStyleLbl="revTx" presStyleIdx="2" presStyleCnt="3">
        <dgm:presLayoutVars>
          <dgm:chMax val="0"/>
          <dgm:chPref val="0"/>
          <dgm:bulletEnabled val="1"/>
        </dgm:presLayoutVars>
      </dgm:prSet>
      <dgm:spPr/>
    </dgm:pt>
    <dgm:pt modelId="{72D35F99-A5FF-4B4F-85ED-35DCFD00A75B}" type="pres">
      <dgm:prSet presAssocID="{19C73351-7767-4E34-A66E-86714557F420}" presName="BalanceSpacing" presStyleCnt="0"/>
      <dgm:spPr/>
    </dgm:pt>
    <dgm:pt modelId="{E19E0F10-CC03-461A-973C-073698F54B0E}" type="pres">
      <dgm:prSet presAssocID="{19C73351-7767-4E34-A66E-86714557F420}" presName="BalanceSpacing1" presStyleCnt="0"/>
      <dgm:spPr/>
    </dgm:pt>
    <dgm:pt modelId="{0DE61998-6419-4CCB-B6D3-3B939229F47C}" type="pres">
      <dgm:prSet presAssocID="{002F3139-314A-4DF9-AEAD-0FC003D7F850}" presName="Accent1Text" presStyleLbl="node1" presStyleIdx="5" presStyleCnt="6" custScaleX="109448"/>
      <dgm:spPr/>
    </dgm:pt>
  </dgm:ptLst>
  <dgm:cxnLst>
    <dgm:cxn modelId="{22635400-2B64-47BB-9B3D-546BCCC9E6EC}" srcId="{A097EF66-9FB4-4E48-9639-9D6AC935B257}" destId="{6E9B1D0B-739C-46E2-A365-C4DF80762612}" srcOrd="1" destOrd="0" parTransId="{E1AC0158-56D4-40E0-A243-DAB3B86E4E8B}" sibTransId="{ECDB9735-E0C4-4DC6-A9F1-FC5AF24DDE78}"/>
    <dgm:cxn modelId="{CE399103-781F-4CBE-839C-ABAF7370959E}" type="presOf" srcId="{272C4676-6962-47E1-B246-C1D537B93F7A}" destId="{E90076D1-386F-4E75-852F-D382B88CF968}" srcOrd="0" destOrd="0" presId="urn:microsoft.com/office/officeart/2008/layout/AlternatingHexagons"/>
    <dgm:cxn modelId="{B4AD270A-FF69-4CD7-8900-F5578FEA1CE8}" type="presOf" srcId="{19C73351-7767-4E34-A66E-86714557F420}" destId="{209B1D3F-67D5-48CF-97CB-F655F1F36BD1}" srcOrd="0" destOrd="0" presId="urn:microsoft.com/office/officeart/2008/layout/AlternatingHexagons"/>
    <dgm:cxn modelId="{4096BC5B-094D-4415-812F-3E8E9D49B9FE}" type="presOf" srcId="{6E9B1D0B-739C-46E2-A365-C4DF80762612}" destId="{46FE5E47-0AC1-48BF-90A9-0F6217A61496}" srcOrd="0" destOrd="0" presId="urn:microsoft.com/office/officeart/2008/layout/AlternatingHexagons"/>
    <dgm:cxn modelId="{14BDD55E-405F-410F-B2C5-742162C1A9A3}" type="presOf" srcId="{BC323CB2-48AA-412E-87B5-7EC843672BD7}" destId="{3F7655A6-17E5-4D73-8B65-8861811200D2}" srcOrd="0" destOrd="0" presId="urn:microsoft.com/office/officeart/2008/layout/AlternatingHexagons"/>
    <dgm:cxn modelId="{7E792047-9CC3-4F84-87BD-35884197E143}" srcId="{A097EF66-9FB4-4E48-9639-9D6AC935B257}" destId="{19C73351-7767-4E34-A66E-86714557F420}" srcOrd="2" destOrd="0" parTransId="{3CE134F8-62A1-4E8F-85ED-4978AC579964}" sibTransId="{002F3139-314A-4DF9-AEAD-0FC003D7F850}"/>
    <dgm:cxn modelId="{6F46714A-FA4F-4B13-9AB8-D9FA6B863E6B}" srcId="{19C73351-7767-4E34-A66E-86714557F420}" destId="{BC323CB2-48AA-412E-87B5-7EC843672BD7}" srcOrd="0" destOrd="0" parTransId="{2B15E0D0-A256-4B54-BFDA-3BBE65F9DDB3}" sibTransId="{DA9B1003-20EB-4A50-AFED-413B98727EFB}"/>
    <dgm:cxn modelId="{E405B04D-CC32-4977-A2F3-B8D39C797984}" type="presOf" srcId="{ECDB9735-E0C4-4DC6-A9F1-FC5AF24DDE78}" destId="{35560578-4517-43DE-A229-441A35EDBB75}" srcOrd="0" destOrd="0" presId="urn:microsoft.com/office/officeart/2008/layout/AlternatingHexagons"/>
    <dgm:cxn modelId="{562BA24F-B08D-406F-86BB-50D632A8DB4C}" type="presOf" srcId="{F76E3F0F-C48B-4A76-BE37-8052F1440053}" destId="{41F2727C-E982-4095-95EF-823D0415C2C3}" srcOrd="0" destOrd="0" presId="urn:microsoft.com/office/officeart/2008/layout/AlternatingHexagons"/>
    <dgm:cxn modelId="{115DEB86-48E0-4EE3-9450-6E57358DD926}" srcId="{6E9B1D0B-739C-46E2-A365-C4DF80762612}" destId="{F76E3F0F-C48B-4A76-BE37-8052F1440053}" srcOrd="0" destOrd="0" parTransId="{3193907D-2389-452F-9A34-4A7B70A9E7CB}" sibTransId="{F639B3F6-A60E-4206-B0C4-5578929A1695}"/>
    <dgm:cxn modelId="{6B4D5F8E-D6D0-4D7E-8403-1ED0C51C8F08}" type="presOf" srcId="{C71AE2CD-9438-4443-9F25-B4C6F6AFCC4A}" destId="{D3E65C13-04A0-4CDA-8C20-574DBD15F821}" srcOrd="0" destOrd="0" presId="urn:microsoft.com/office/officeart/2008/layout/AlternatingHexagons"/>
    <dgm:cxn modelId="{59E8418F-537A-4279-9438-C840FFB08B4E}" srcId="{A097EF66-9FB4-4E48-9639-9D6AC935B257}" destId="{272C4676-6962-47E1-B246-C1D537B93F7A}" srcOrd="0" destOrd="0" parTransId="{CA3783E8-D6DD-49E4-9115-6EFDD26AF4E1}" sibTransId="{C71AE2CD-9438-4443-9F25-B4C6F6AFCC4A}"/>
    <dgm:cxn modelId="{CEF82C9B-09F9-4662-935A-6F362DCD6E4C}" srcId="{272C4676-6962-47E1-B246-C1D537B93F7A}" destId="{3C1DC22E-BEB0-4EEA-A401-AF771E829DE4}" srcOrd="0" destOrd="0" parTransId="{C0B1ED83-66CD-4997-A1EA-33BFC500A62B}" sibTransId="{9994A234-AF24-48EE-9D53-85EE102DFAD8}"/>
    <dgm:cxn modelId="{2E6A1AE0-0573-43D3-AC85-6A22EA5F4890}" type="presOf" srcId="{002F3139-314A-4DF9-AEAD-0FC003D7F850}" destId="{0DE61998-6419-4CCB-B6D3-3B939229F47C}" srcOrd="0" destOrd="0" presId="urn:microsoft.com/office/officeart/2008/layout/AlternatingHexagons"/>
    <dgm:cxn modelId="{C695DFF2-0AA6-4106-8C4D-6F3C8A99D696}" type="presOf" srcId="{A097EF66-9FB4-4E48-9639-9D6AC935B257}" destId="{F0228824-9F1C-4304-8C5B-AB815F3914E4}" srcOrd="0" destOrd="0" presId="urn:microsoft.com/office/officeart/2008/layout/AlternatingHexagons"/>
    <dgm:cxn modelId="{A94BBFF4-4789-4AD3-81A5-93C6A6EA5C93}" type="presOf" srcId="{3C1DC22E-BEB0-4EEA-A401-AF771E829DE4}" destId="{B506DD4D-ADAD-4821-96CA-C318B27A8AAE}" srcOrd="0" destOrd="0" presId="urn:microsoft.com/office/officeart/2008/layout/AlternatingHexagons"/>
    <dgm:cxn modelId="{48E2E279-867D-443D-87D4-F75DE63CEFFD}" type="presParOf" srcId="{F0228824-9F1C-4304-8C5B-AB815F3914E4}" destId="{B002032E-769A-4220-B3C7-505696F50D00}" srcOrd="0" destOrd="0" presId="urn:microsoft.com/office/officeart/2008/layout/AlternatingHexagons"/>
    <dgm:cxn modelId="{6558B948-CD8B-4361-87E8-516ECB419E46}" type="presParOf" srcId="{B002032E-769A-4220-B3C7-505696F50D00}" destId="{E90076D1-386F-4E75-852F-D382B88CF968}" srcOrd="0" destOrd="0" presId="urn:microsoft.com/office/officeart/2008/layout/AlternatingHexagons"/>
    <dgm:cxn modelId="{713E9854-7A13-42A9-AF76-CDD82C11C00C}" type="presParOf" srcId="{B002032E-769A-4220-B3C7-505696F50D00}" destId="{B506DD4D-ADAD-4821-96CA-C318B27A8AAE}" srcOrd="1" destOrd="0" presId="urn:microsoft.com/office/officeart/2008/layout/AlternatingHexagons"/>
    <dgm:cxn modelId="{EE58ED5A-6816-408A-87E4-4D3E7353742A}" type="presParOf" srcId="{B002032E-769A-4220-B3C7-505696F50D00}" destId="{F32E4C38-E3AA-4499-B5D7-EE0575343B47}" srcOrd="2" destOrd="0" presId="urn:microsoft.com/office/officeart/2008/layout/AlternatingHexagons"/>
    <dgm:cxn modelId="{BF99D6F0-AB8E-446B-AD23-ED0BCB690B08}" type="presParOf" srcId="{B002032E-769A-4220-B3C7-505696F50D00}" destId="{A51414BD-ECE6-472B-B459-D83E5622D28C}" srcOrd="3" destOrd="0" presId="urn:microsoft.com/office/officeart/2008/layout/AlternatingHexagons"/>
    <dgm:cxn modelId="{96044344-DC1E-4099-843A-1EDAC000AE2B}" type="presParOf" srcId="{B002032E-769A-4220-B3C7-505696F50D00}" destId="{D3E65C13-04A0-4CDA-8C20-574DBD15F821}" srcOrd="4" destOrd="0" presId="urn:microsoft.com/office/officeart/2008/layout/AlternatingHexagons"/>
    <dgm:cxn modelId="{8AAE56C7-BF05-42A4-BA05-9CAFB500B8FD}" type="presParOf" srcId="{F0228824-9F1C-4304-8C5B-AB815F3914E4}" destId="{043B7E59-5C1F-4194-8A0C-55CA620FEB6C}" srcOrd="1" destOrd="0" presId="urn:microsoft.com/office/officeart/2008/layout/AlternatingHexagons"/>
    <dgm:cxn modelId="{FA1A4619-C536-4834-8098-F0D9C373891D}" type="presParOf" srcId="{F0228824-9F1C-4304-8C5B-AB815F3914E4}" destId="{401BAE24-3670-499D-86AE-D615D6A756E7}" srcOrd="2" destOrd="0" presId="urn:microsoft.com/office/officeart/2008/layout/AlternatingHexagons"/>
    <dgm:cxn modelId="{E8ECF915-43D5-4674-B334-EED7FBB7CB07}" type="presParOf" srcId="{401BAE24-3670-499D-86AE-D615D6A756E7}" destId="{46FE5E47-0AC1-48BF-90A9-0F6217A61496}" srcOrd="0" destOrd="0" presId="urn:microsoft.com/office/officeart/2008/layout/AlternatingHexagons"/>
    <dgm:cxn modelId="{4A5BF93C-F9B1-4A79-9E5F-F1BB14AE885C}" type="presParOf" srcId="{401BAE24-3670-499D-86AE-D615D6A756E7}" destId="{41F2727C-E982-4095-95EF-823D0415C2C3}" srcOrd="1" destOrd="0" presId="urn:microsoft.com/office/officeart/2008/layout/AlternatingHexagons"/>
    <dgm:cxn modelId="{EAB7BC0B-6CBA-4639-8689-9B0252E61A79}" type="presParOf" srcId="{401BAE24-3670-499D-86AE-D615D6A756E7}" destId="{87E11110-BB21-4B2B-A0FE-5D90A55825F6}" srcOrd="2" destOrd="0" presId="urn:microsoft.com/office/officeart/2008/layout/AlternatingHexagons"/>
    <dgm:cxn modelId="{9A6F8E73-077A-4E42-B989-60D07A6A5D69}" type="presParOf" srcId="{401BAE24-3670-499D-86AE-D615D6A756E7}" destId="{202DD0FF-D920-4277-8F6B-6237CB347BC5}" srcOrd="3" destOrd="0" presId="urn:microsoft.com/office/officeart/2008/layout/AlternatingHexagons"/>
    <dgm:cxn modelId="{B1F4E110-04CB-4127-87E0-8BE2BD04297F}" type="presParOf" srcId="{401BAE24-3670-499D-86AE-D615D6A756E7}" destId="{35560578-4517-43DE-A229-441A35EDBB75}" srcOrd="4" destOrd="0" presId="urn:microsoft.com/office/officeart/2008/layout/AlternatingHexagons"/>
    <dgm:cxn modelId="{E8767505-2845-40DF-8309-D648C4DD4A77}" type="presParOf" srcId="{F0228824-9F1C-4304-8C5B-AB815F3914E4}" destId="{771ECA00-A01F-4D4B-BBB4-4BD566087E9D}" srcOrd="3" destOrd="0" presId="urn:microsoft.com/office/officeart/2008/layout/AlternatingHexagons"/>
    <dgm:cxn modelId="{2697610B-1073-492B-8372-1C8970B6E00D}" type="presParOf" srcId="{F0228824-9F1C-4304-8C5B-AB815F3914E4}" destId="{F7CF020F-628F-4733-B3C4-893F25316BB0}" srcOrd="4" destOrd="0" presId="urn:microsoft.com/office/officeart/2008/layout/AlternatingHexagons"/>
    <dgm:cxn modelId="{4797340B-BEC6-49FD-9F70-79E9DADE4B0B}" type="presParOf" srcId="{F7CF020F-628F-4733-B3C4-893F25316BB0}" destId="{209B1D3F-67D5-48CF-97CB-F655F1F36BD1}" srcOrd="0" destOrd="0" presId="urn:microsoft.com/office/officeart/2008/layout/AlternatingHexagons"/>
    <dgm:cxn modelId="{C7E0532C-586E-4195-8E39-D96385AC1F61}" type="presParOf" srcId="{F7CF020F-628F-4733-B3C4-893F25316BB0}" destId="{3F7655A6-17E5-4D73-8B65-8861811200D2}" srcOrd="1" destOrd="0" presId="urn:microsoft.com/office/officeart/2008/layout/AlternatingHexagons"/>
    <dgm:cxn modelId="{C25740DB-CBF0-4926-8DC3-E406C6F8D2A6}" type="presParOf" srcId="{F7CF020F-628F-4733-B3C4-893F25316BB0}" destId="{72D35F99-A5FF-4B4F-85ED-35DCFD00A75B}" srcOrd="2" destOrd="0" presId="urn:microsoft.com/office/officeart/2008/layout/AlternatingHexagons"/>
    <dgm:cxn modelId="{128946BC-CF0E-4EE5-99B9-36E6B122E0D1}" type="presParOf" srcId="{F7CF020F-628F-4733-B3C4-893F25316BB0}" destId="{E19E0F10-CC03-461A-973C-073698F54B0E}" srcOrd="3" destOrd="0" presId="urn:microsoft.com/office/officeart/2008/layout/AlternatingHexagons"/>
    <dgm:cxn modelId="{CC984093-A027-4F2F-AF54-2B58BB2DD2A8}" type="presParOf" srcId="{F7CF020F-628F-4733-B3C4-893F25316BB0}" destId="{0DE61998-6419-4CCB-B6D3-3B939229F47C}" srcOrd="4" destOrd="0" presId="urn:microsoft.com/office/officeart/2008/layout/AlternatingHexagon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56CF87-EBC1-4E81-9403-292CC9A2925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33F896D-AB31-4284-ADA1-73920AEB2FC8}">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Dynatrace Pushes only Problems to ServiceNow Incident</a:t>
          </a:r>
        </a:p>
      </dgm:t>
    </dgm:pt>
    <dgm:pt modelId="{FA678FB0-DED3-4CEA-A6FE-CCEFB332BD0F}" type="parTrans" cxnId="{2767DD8E-32F6-4104-8DB0-DD2F6448DAFF}">
      <dgm:prSet/>
      <dgm:spPr/>
      <dgm:t>
        <a:bodyPr/>
        <a:lstStyle/>
        <a:p>
          <a:endParaRPr lang="en-US"/>
        </a:p>
      </dgm:t>
    </dgm:pt>
    <dgm:pt modelId="{4FDDDCA3-BA33-4173-A5EA-D30DDA38723A}" type="sibTrans" cxnId="{2767DD8E-32F6-4104-8DB0-DD2F6448DAFF}">
      <dgm:prSet/>
      <dgm:spPr/>
      <dgm:t>
        <a:bodyPr/>
        <a:lstStyle/>
        <a:p>
          <a:endParaRPr lang="en-US"/>
        </a:p>
      </dgm:t>
    </dgm:pt>
    <dgm:pt modelId="{82C15E2E-18D7-475B-AE50-EAD1291E7D7D}">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No CMDB Sync from Dynatrace</a:t>
          </a:r>
        </a:p>
      </dgm:t>
    </dgm:pt>
    <dgm:pt modelId="{A7A969F7-E76B-4BE8-AA01-DC83484394FF}" type="parTrans" cxnId="{7D4BEF34-9DE8-403A-8513-A3D4ED7B63AC}">
      <dgm:prSet/>
      <dgm:spPr/>
      <dgm:t>
        <a:bodyPr/>
        <a:lstStyle/>
        <a:p>
          <a:endParaRPr lang="en-US"/>
        </a:p>
      </dgm:t>
    </dgm:pt>
    <dgm:pt modelId="{15431A50-C9F3-4EE3-93E5-272009982D26}" type="sibTrans" cxnId="{7D4BEF34-9DE8-403A-8513-A3D4ED7B63AC}">
      <dgm:prSet/>
      <dgm:spPr/>
      <dgm:t>
        <a:bodyPr/>
        <a:lstStyle/>
        <a:p>
          <a:endParaRPr lang="en-US"/>
        </a:p>
      </dgm:t>
    </dgm:pt>
    <dgm:pt modelId="{FACA46F8-5C11-48F7-AA10-E4844E8CCD61}">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No Auto CI assignment</a:t>
          </a:r>
        </a:p>
      </dgm:t>
    </dgm:pt>
    <dgm:pt modelId="{F7846556-40B2-4FF4-B2B7-C38327E56C2B}" type="parTrans" cxnId="{6B68092F-A006-4B64-925B-90903EDC958A}">
      <dgm:prSet/>
      <dgm:spPr/>
      <dgm:t>
        <a:bodyPr/>
        <a:lstStyle/>
        <a:p>
          <a:endParaRPr lang="en-US"/>
        </a:p>
      </dgm:t>
    </dgm:pt>
    <dgm:pt modelId="{01ABD473-210C-4890-A7BD-A3974CAF742E}" type="sibTrans" cxnId="{6B68092F-A006-4B64-925B-90903EDC958A}">
      <dgm:prSet/>
      <dgm:spPr/>
      <dgm:t>
        <a:bodyPr/>
        <a:lstStyle/>
        <a:p>
          <a:endParaRPr lang="en-US"/>
        </a:p>
      </dgm:t>
    </dgm:pt>
    <dgm:pt modelId="{97E5B361-BFE8-4224-853B-FC7A1346C2A6}">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Textual Information from Dynatrace</a:t>
          </a:r>
        </a:p>
      </dgm:t>
    </dgm:pt>
    <dgm:pt modelId="{DF619743-8561-4E99-973E-1807F79F05D7}" type="parTrans" cxnId="{9DF25F38-6802-4DA0-97E7-7CE9A5B49B81}">
      <dgm:prSet/>
      <dgm:spPr/>
      <dgm:t>
        <a:bodyPr/>
        <a:lstStyle/>
        <a:p>
          <a:endParaRPr lang="en-US"/>
        </a:p>
      </dgm:t>
    </dgm:pt>
    <dgm:pt modelId="{16CCC6CA-ABA9-4493-9C5A-FF020230ECA2}" type="sibTrans" cxnId="{9DF25F38-6802-4DA0-97E7-7CE9A5B49B81}">
      <dgm:prSet/>
      <dgm:spPr/>
      <dgm:t>
        <a:bodyPr/>
        <a:lstStyle/>
        <a:p>
          <a:endParaRPr lang="en-US"/>
        </a:p>
      </dgm:t>
    </dgm:pt>
    <dgm:pt modelId="{E08FC32D-0D1A-414E-B34F-4A4A71514D5F}">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Backlink to Dynatrace</a:t>
          </a:r>
        </a:p>
      </dgm:t>
    </dgm:pt>
    <dgm:pt modelId="{8B529F6B-4A62-4D2B-B380-833FE2F17790}" type="parTrans" cxnId="{6B3282EB-E6C2-4016-9EE9-0F521764989C}">
      <dgm:prSet/>
      <dgm:spPr/>
      <dgm:t>
        <a:bodyPr/>
        <a:lstStyle/>
        <a:p>
          <a:endParaRPr lang="en-US"/>
        </a:p>
      </dgm:t>
    </dgm:pt>
    <dgm:pt modelId="{305CD8D8-C212-4624-B072-FB0B960A6D6A}" type="sibTrans" cxnId="{6B3282EB-E6C2-4016-9EE9-0F521764989C}">
      <dgm:prSet/>
      <dgm:spPr/>
      <dgm:t>
        <a:bodyPr/>
        <a:lstStyle/>
        <a:p>
          <a:endParaRPr lang="en-US"/>
        </a:p>
      </dgm:t>
    </dgm:pt>
    <dgm:pt modelId="{60CBDB44-8172-40BD-BDBC-CE3C809ACB43}" type="pres">
      <dgm:prSet presAssocID="{6F56CF87-EBC1-4E81-9403-292CC9A29259}" presName="diagram" presStyleCnt="0">
        <dgm:presLayoutVars>
          <dgm:chPref val="1"/>
          <dgm:dir/>
          <dgm:animOne val="branch"/>
          <dgm:animLvl val="lvl"/>
          <dgm:resizeHandles val="exact"/>
        </dgm:presLayoutVars>
      </dgm:prSet>
      <dgm:spPr/>
    </dgm:pt>
    <dgm:pt modelId="{EA86D848-0362-4DC0-BE36-5DB17C4299F5}" type="pres">
      <dgm:prSet presAssocID="{233F896D-AB31-4284-ADA1-73920AEB2FC8}" presName="root1" presStyleCnt="0"/>
      <dgm:spPr/>
    </dgm:pt>
    <dgm:pt modelId="{F29FA465-04AB-46DF-B49E-A64A3CED931E}" type="pres">
      <dgm:prSet presAssocID="{233F896D-AB31-4284-ADA1-73920AEB2FC8}" presName="LevelOneTextNode" presStyleLbl="node0" presStyleIdx="0" presStyleCnt="1">
        <dgm:presLayoutVars>
          <dgm:chPref val="3"/>
        </dgm:presLayoutVars>
      </dgm:prSet>
      <dgm:spPr/>
    </dgm:pt>
    <dgm:pt modelId="{63D1C2B4-7095-4DF8-967B-BD3B2AD4F47B}" type="pres">
      <dgm:prSet presAssocID="{233F896D-AB31-4284-ADA1-73920AEB2FC8}" presName="level2hierChild" presStyleCnt="0"/>
      <dgm:spPr/>
    </dgm:pt>
    <dgm:pt modelId="{63A23155-DB8F-4F89-8E9F-1485F33FD682}" type="pres">
      <dgm:prSet presAssocID="{A7A969F7-E76B-4BE8-AA01-DC83484394FF}" presName="conn2-1" presStyleLbl="parChTrans1D2" presStyleIdx="0" presStyleCnt="2"/>
      <dgm:spPr/>
    </dgm:pt>
    <dgm:pt modelId="{093CA9AB-0769-4916-AB15-415A8FE4F522}" type="pres">
      <dgm:prSet presAssocID="{A7A969F7-E76B-4BE8-AA01-DC83484394FF}" presName="connTx" presStyleLbl="parChTrans1D2" presStyleIdx="0" presStyleCnt="2"/>
      <dgm:spPr/>
    </dgm:pt>
    <dgm:pt modelId="{D9132345-93CD-4CBA-A1C0-9A07BB817D27}" type="pres">
      <dgm:prSet presAssocID="{82C15E2E-18D7-475B-AE50-EAD1291E7D7D}" presName="root2" presStyleCnt="0"/>
      <dgm:spPr/>
    </dgm:pt>
    <dgm:pt modelId="{CA167356-919F-434D-AD24-A55B011A07C9}" type="pres">
      <dgm:prSet presAssocID="{82C15E2E-18D7-475B-AE50-EAD1291E7D7D}" presName="LevelTwoTextNode" presStyleLbl="node2" presStyleIdx="0" presStyleCnt="2" custLinFactNeighborY="-33817">
        <dgm:presLayoutVars>
          <dgm:chPref val="3"/>
        </dgm:presLayoutVars>
      </dgm:prSet>
      <dgm:spPr/>
    </dgm:pt>
    <dgm:pt modelId="{2893AB9A-9604-4F18-B15A-69E37FBACCED}" type="pres">
      <dgm:prSet presAssocID="{82C15E2E-18D7-475B-AE50-EAD1291E7D7D}" presName="level3hierChild" presStyleCnt="0"/>
      <dgm:spPr/>
    </dgm:pt>
    <dgm:pt modelId="{5BEA68AE-0908-452C-B8D6-91868D5BFCB3}" type="pres">
      <dgm:prSet presAssocID="{F7846556-40B2-4FF4-B2B7-C38327E56C2B}" presName="conn2-1" presStyleLbl="parChTrans1D3" presStyleIdx="0" presStyleCnt="2"/>
      <dgm:spPr/>
    </dgm:pt>
    <dgm:pt modelId="{D2E259D1-F988-45DB-B41F-5B1399B7B374}" type="pres">
      <dgm:prSet presAssocID="{F7846556-40B2-4FF4-B2B7-C38327E56C2B}" presName="connTx" presStyleLbl="parChTrans1D3" presStyleIdx="0" presStyleCnt="2"/>
      <dgm:spPr/>
    </dgm:pt>
    <dgm:pt modelId="{479B5228-4C74-42DC-8C60-089210B5FBCD}" type="pres">
      <dgm:prSet presAssocID="{FACA46F8-5C11-48F7-AA10-E4844E8CCD61}" presName="root2" presStyleCnt="0"/>
      <dgm:spPr/>
    </dgm:pt>
    <dgm:pt modelId="{DD766967-3492-4D37-95A6-3090C887CB53}" type="pres">
      <dgm:prSet presAssocID="{FACA46F8-5C11-48F7-AA10-E4844E8CCD61}" presName="LevelTwoTextNode" presStyleLbl="node3" presStyleIdx="0" presStyleCnt="2" custLinFactNeighborX="208" custLinFactNeighborY="-33817">
        <dgm:presLayoutVars>
          <dgm:chPref val="3"/>
        </dgm:presLayoutVars>
      </dgm:prSet>
      <dgm:spPr/>
    </dgm:pt>
    <dgm:pt modelId="{DAC58210-F6C4-4715-84D6-F1E5300B9F2F}" type="pres">
      <dgm:prSet presAssocID="{FACA46F8-5C11-48F7-AA10-E4844E8CCD61}" presName="level3hierChild" presStyleCnt="0"/>
      <dgm:spPr/>
    </dgm:pt>
    <dgm:pt modelId="{1A5D8A41-F2B1-4725-BF11-592B9C400EA3}" type="pres">
      <dgm:prSet presAssocID="{DF619743-8561-4E99-973E-1807F79F05D7}" presName="conn2-1" presStyleLbl="parChTrans1D2" presStyleIdx="1" presStyleCnt="2"/>
      <dgm:spPr/>
    </dgm:pt>
    <dgm:pt modelId="{90FBA1C1-DB27-4706-973F-E229ED7A043F}" type="pres">
      <dgm:prSet presAssocID="{DF619743-8561-4E99-973E-1807F79F05D7}" presName="connTx" presStyleLbl="parChTrans1D2" presStyleIdx="1" presStyleCnt="2"/>
      <dgm:spPr/>
    </dgm:pt>
    <dgm:pt modelId="{ADE7FCA9-F0D9-4E29-A629-9E64D3664A7C}" type="pres">
      <dgm:prSet presAssocID="{97E5B361-BFE8-4224-853B-FC7A1346C2A6}" presName="root2" presStyleCnt="0"/>
      <dgm:spPr/>
    </dgm:pt>
    <dgm:pt modelId="{F6837D5B-49D5-49CF-BB98-0A58D6CC4BD8}" type="pres">
      <dgm:prSet presAssocID="{97E5B361-BFE8-4224-853B-FC7A1346C2A6}" presName="LevelTwoTextNode" presStyleLbl="node2" presStyleIdx="1" presStyleCnt="2" custLinFactNeighborY="26579">
        <dgm:presLayoutVars>
          <dgm:chPref val="3"/>
        </dgm:presLayoutVars>
      </dgm:prSet>
      <dgm:spPr/>
    </dgm:pt>
    <dgm:pt modelId="{975E8CBE-6617-4766-8E6E-600D0650DDE3}" type="pres">
      <dgm:prSet presAssocID="{97E5B361-BFE8-4224-853B-FC7A1346C2A6}" presName="level3hierChild" presStyleCnt="0"/>
      <dgm:spPr/>
    </dgm:pt>
    <dgm:pt modelId="{5C3A84F0-060B-44F4-B46B-811180778E94}" type="pres">
      <dgm:prSet presAssocID="{8B529F6B-4A62-4D2B-B380-833FE2F17790}" presName="conn2-1" presStyleLbl="parChTrans1D3" presStyleIdx="1" presStyleCnt="2"/>
      <dgm:spPr/>
    </dgm:pt>
    <dgm:pt modelId="{EC8AECAA-19BC-48DB-9103-975E093614FD}" type="pres">
      <dgm:prSet presAssocID="{8B529F6B-4A62-4D2B-B380-833FE2F17790}" presName="connTx" presStyleLbl="parChTrans1D3" presStyleIdx="1" presStyleCnt="2"/>
      <dgm:spPr/>
    </dgm:pt>
    <dgm:pt modelId="{9021B116-DA07-4AA0-809E-1C60B963DFEE}" type="pres">
      <dgm:prSet presAssocID="{E08FC32D-0D1A-414E-B34F-4A4A71514D5F}" presName="root2" presStyleCnt="0"/>
      <dgm:spPr/>
    </dgm:pt>
    <dgm:pt modelId="{DE384253-6FAF-4851-A14A-20EB683031BF}" type="pres">
      <dgm:prSet presAssocID="{E08FC32D-0D1A-414E-B34F-4A4A71514D5F}" presName="LevelTwoTextNode" presStyleLbl="node3" presStyleIdx="1" presStyleCnt="2" custLinFactNeighborX="208" custLinFactNeighborY="26578">
        <dgm:presLayoutVars>
          <dgm:chPref val="3"/>
        </dgm:presLayoutVars>
      </dgm:prSet>
      <dgm:spPr/>
    </dgm:pt>
    <dgm:pt modelId="{81359BBF-D44D-4B7C-B60C-FE1FCD4A46BD}" type="pres">
      <dgm:prSet presAssocID="{E08FC32D-0D1A-414E-B34F-4A4A71514D5F}" presName="level3hierChild" presStyleCnt="0"/>
      <dgm:spPr/>
    </dgm:pt>
  </dgm:ptLst>
  <dgm:cxnLst>
    <dgm:cxn modelId="{0587A107-F872-40DC-9445-0997DCB4FB33}" type="presOf" srcId="{F7846556-40B2-4FF4-B2B7-C38327E56C2B}" destId="{D2E259D1-F988-45DB-B41F-5B1399B7B374}" srcOrd="1" destOrd="0" presId="urn:microsoft.com/office/officeart/2005/8/layout/hierarchy2"/>
    <dgm:cxn modelId="{BEFE0D08-C7A7-4579-AA0B-46603ABFBEDE}" type="presOf" srcId="{DF619743-8561-4E99-973E-1807F79F05D7}" destId="{90FBA1C1-DB27-4706-973F-E229ED7A043F}" srcOrd="1" destOrd="0" presId="urn:microsoft.com/office/officeart/2005/8/layout/hierarchy2"/>
    <dgm:cxn modelId="{CE4E741B-B5A2-42FD-B33B-007DFE589367}" type="presOf" srcId="{97E5B361-BFE8-4224-853B-FC7A1346C2A6}" destId="{F6837D5B-49D5-49CF-BB98-0A58D6CC4BD8}" srcOrd="0" destOrd="0" presId="urn:microsoft.com/office/officeart/2005/8/layout/hierarchy2"/>
    <dgm:cxn modelId="{6B68092F-A006-4B64-925B-90903EDC958A}" srcId="{82C15E2E-18D7-475B-AE50-EAD1291E7D7D}" destId="{FACA46F8-5C11-48F7-AA10-E4844E8CCD61}" srcOrd="0" destOrd="0" parTransId="{F7846556-40B2-4FF4-B2B7-C38327E56C2B}" sibTransId="{01ABD473-210C-4890-A7BD-A3974CAF742E}"/>
    <dgm:cxn modelId="{62C81A2F-E96B-4C16-BD66-84AB00DB494E}" type="presOf" srcId="{FACA46F8-5C11-48F7-AA10-E4844E8CCD61}" destId="{DD766967-3492-4D37-95A6-3090C887CB53}" srcOrd="0" destOrd="0" presId="urn:microsoft.com/office/officeart/2005/8/layout/hierarchy2"/>
    <dgm:cxn modelId="{7D4BEF34-9DE8-403A-8513-A3D4ED7B63AC}" srcId="{233F896D-AB31-4284-ADA1-73920AEB2FC8}" destId="{82C15E2E-18D7-475B-AE50-EAD1291E7D7D}" srcOrd="0" destOrd="0" parTransId="{A7A969F7-E76B-4BE8-AA01-DC83484394FF}" sibTransId="{15431A50-C9F3-4EE3-93E5-272009982D26}"/>
    <dgm:cxn modelId="{9DF25F38-6802-4DA0-97E7-7CE9A5B49B81}" srcId="{233F896D-AB31-4284-ADA1-73920AEB2FC8}" destId="{97E5B361-BFE8-4224-853B-FC7A1346C2A6}" srcOrd="1" destOrd="0" parTransId="{DF619743-8561-4E99-973E-1807F79F05D7}" sibTransId="{16CCC6CA-ABA9-4493-9C5A-FF020230ECA2}"/>
    <dgm:cxn modelId="{46986B82-C95A-44DD-8BD9-3933E60BBE03}" type="presOf" srcId="{A7A969F7-E76B-4BE8-AA01-DC83484394FF}" destId="{63A23155-DB8F-4F89-8E9F-1485F33FD682}" srcOrd="0" destOrd="0" presId="urn:microsoft.com/office/officeart/2005/8/layout/hierarchy2"/>
    <dgm:cxn modelId="{D2A6358A-0535-4220-9E8E-38DDA634E210}" type="presOf" srcId="{A7A969F7-E76B-4BE8-AA01-DC83484394FF}" destId="{093CA9AB-0769-4916-AB15-415A8FE4F522}" srcOrd="1" destOrd="0" presId="urn:microsoft.com/office/officeart/2005/8/layout/hierarchy2"/>
    <dgm:cxn modelId="{2767DD8E-32F6-4104-8DB0-DD2F6448DAFF}" srcId="{6F56CF87-EBC1-4E81-9403-292CC9A29259}" destId="{233F896D-AB31-4284-ADA1-73920AEB2FC8}" srcOrd="0" destOrd="0" parTransId="{FA678FB0-DED3-4CEA-A6FE-CCEFB332BD0F}" sibTransId="{4FDDDCA3-BA33-4173-A5EA-D30DDA38723A}"/>
    <dgm:cxn modelId="{DA67CD91-B446-4A6D-8346-881353BF3A78}" type="presOf" srcId="{E08FC32D-0D1A-414E-B34F-4A4A71514D5F}" destId="{DE384253-6FAF-4851-A14A-20EB683031BF}" srcOrd="0" destOrd="0" presId="urn:microsoft.com/office/officeart/2005/8/layout/hierarchy2"/>
    <dgm:cxn modelId="{AA12AAAE-9C53-41E6-8FD9-A74D020ADC7B}" type="presOf" srcId="{233F896D-AB31-4284-ADA1-73920AEB2FC8}" destId="{F29FA465-04AB-46DF-B49E-A64A3CED931E}" srcOrd="0" destOrd="0" presId="urn:microsoft.com/office/officeart/2005/8/layout/hierarchy2"/>
    <dgm:cxn modelId="{A0515FB0-0CBE-45F5-BDBB-9119D3051DB8}" type="presOf" srcId="{6F56CF87-EBC1-4E81-9403-292CC9A29259}" destId="{60CBDB44-8172-40BD-BDBC-CE3C809ACB43}" srcOrd="0" destOrd="0" presId="urn:microsoft.com/office/officeart/2005/8/layout/hierarchy2"/>
    <dgm:cxn modelId="{D60824B8-7F69-4250-93F4-9FE03C8A90F9}" type="presOf" srcId="{82C15E2E-18D7-475B-AE50-EAD1291E7D7D}" destId="{CA167356-919F-434D-AD24-A55B011A07C9}" srcOrd="0" destOrd="0" presId="urn:microsoft.com/office/officeart/2005/8/layout/hierarchy2"/>
    <dgm:cxn modelId="{6702AAC5-075A-4C76-AEE4-9A06E226F12B}" type="presOf" srcId="{8B529F6B-4A62-4D2B-B380-833FE2F17790}" destId="{5C3A84F0-060B-44F4-B46B-811180778E94}" srcOrd="0" destOrd="0" presId="urn:microsoft.com/office/officeart/2005/8/layout/hierarchy2"/>
    <dgm:cxn modelId="{74B206D9-58E6-4250-821E-63C13BFFEF78}" type="presOf" srcId="{F7846556-40B2-4FF4-B2B7-C38327E56C2B}" destId="{5BEA68AE-0908-452C-B8D6-91868D5BFCB3}" srcOrd="0" destOrd="0" presId="urn:microsoft.com/office/officeart/2005/8/layout/hierarchy2"/>
    <dgm:cxn modelId="{4A52C9DF-DFAC-4208-9A89-99F4A33EF5BB}" type="presOf" srcId="{8B529F6B-4A62-4D2B-B380-833FE2F17790}" destId="{EC8AECAA-19BC-48DB-9103-975E093614FD}" srcOrd="1" destOrd="0" presId="urn:microsoft.com/office/officeart/2005/8/layout/hierarchy2"/>
    <dgm:cxn modelId="{6F1E8DE4-F316-4D4C-9A9B-2CB6B281B6C5}" type="presOf" srcId="{DF619743-8561-4E99-973E-1807F79F05D7}" destId="{1A5D8A41-F2B1-4725-BF11-592B9C400EA3}" srcOrd="0" destOrd="0" presId="urn:microsoft.com/office/officeart/2005/8/layout/hierarchy2"/>
    <dgm:cxn modelId="{6B3282EB-E6C2-4016-9EE9-0F521764989C}" srcId="{97E5B361-BFE8-4224-853B-FC7A1346C2A6}" destId="{E08FC32D-0D1A-414E-B34F-4A4A71514D5F}" srcOrd="0" destOrd="0" parTransId="{8B529F6B-4A62-4D2B-B380-833FE2F17790}" sibTransId="{305CD8D8-C212-4624-B072-FB0B960A6D6A}"/>
    <dgm:cxn modelId="{61F6DCF6-C4FD-47AA-BAB0-BCEA7D368245}" type="presParOf" srcId="{60CBDB44-8172-40BD-BDBC-CE3C809ACB43}" destId="{EA86D848-0362-4DC0-BE36-5DB17C4299F5}" srcOrd="0" destOrd="0" presId="urn:microsoft.com/office/officeart/2005/8/layout/hierarchy2"/>
    <dgm:cxn modelId="{1C09D62F-F9B5-426A-AF29-FCEA238407E2}" type="presParOf" srcId="{EA86D848-0362-4DC0-BE36-5DB17C4299F5}" destId="{F29FA465-04AB-46DF-B49E-A64A3CED931E}" srcOrd="0" destOrd="0" presId="urn:microsoft.com/office/officeart/2005/8/layout/hierarchy2"/>
    <dgm:cxn modelId="{43CBD1BF-EF50-42B5-8F24-B3CEB547F5F1}" type="presParOf" srcId="{EA86D848-0362-4DC0-BE36-5DB17C4299F5}" destId="{63D1C2B4-7095-4DF8-967B-BD3B2AD4F47B}" srcOrd="1" destOrd="0" presId="urn:microsoft.com/office/officeart/2005/8/layout/hierarchy2"/>
    <dgm:cxn modelId="{E87E7CEE-8452-4E20-A75F-59645CD01446}" type="presParOf" srcId="{63D1C2B4-7095-4DF8-967B-BD3B2AD4F47B}" destId="{63A23155-DB8F-4F89-8E9F-1485F33FD682}" srcOrd="0" destOrd="0" presId="urn:microsoft.com/office/officeart/2005/8/layout/hierarchy2"/>
    <dgm:cxn modelId="{C860A2AF-2503-4559-BA62-BA516DE81269}" type="presParOf" srcId="{63A23155-DB8F-4F89-8E9F-1485F33FD682}" destId="{093CA9AB-0769-4916-AB15-415A8FE4F522}" srcOrd="0" destOrd="0" presId="urn:microsoft.com/office/officeart/2005/8/layout/hierarchy2"/>
    <dgm:cxn modelId="{F9AC6C7F-C98D-46A2-8E3F-42238486511C}" type="presParOf" srcId="{63D1C2B4-7095-4DF8-967B-BD3B2AD4F47B}" destId="{D9132345-93CD-4CBA-A1C0-9A07BB817D27}" srcOrd="1" destOrd="0" presId="urn:microsoft.com/office/officeart/2005/8/layout/hierarchy2"/>
    <dgm:cxn modelId="{47F9B133-169F-4FD5-A5C6-78231EB27866}" type="presParOf" srcId="{D9132345-93CD-4CBA-A1C0-9A07BB817D27}" destId="{CA167356-919F-434D-AD24-A55B011A07C9}" srcOrd="0" destOrd="0" presId="urn:microsoft.com/office/officeart/2005/8/layout/hierarchy2"/>
    <dgm:cxn modelId="{3A6F3A06-FED4-4FBC-9BD3-C9BD08AF5A00}" type="presParOf" srcId="{D9132345-93CD-4CBA-A1C0-9A07BB817D27}" destId="{2893AB9A-9604-4F18-B15A-69E37FBACCED}" srcOrd="1" destOrd="0" presId="urn:microsoft.com/office/officeart/2005/8/layout/hierarchy2"/>
    <dgm:cxn modelId="{DC81AF9A-E8B4-4376-A61F-944CCF2B2B8E}" type="presParOf" srcId="{2893AB9A-9604-4F18-B15A-69E37FBACCED}" destId="{5BEA68AE-0908-452C-B8D6-91868D5BFCB3}" srcOrd="0" destOrd="0" presId="urn:microsoft.com/office/officeart/2005/8/layout/hierarchy2"/>
    <dgm:cxn modelId="{1F6970A1-54E4-4E06-935F-68E29A0D530F}" type="presParOf" srcId="{5BEA68AE-0908-452C-B8D6-91868D5BFCB3}" destId="{D2E259D1-F988-45DB-B41F-5B1399B7B374}" srcOrd="0" destOrd="0" presId="urn:microsoft.com/office/officeart/2005/8/layout/hierarchy2"/>
    <dgm:cxn modelId="{E1AD87DB-B150-4636-989E-C4EE691B7EC8}" type="presParOf" srcId="{2893AB9A-9604-4F18-B15A-69E37FBACCED}" destId="{479B5228-4C74-42DC-8C60-089210B5FBCD}" srcOrd="1" destOrd="0" presId="urn:microsoft.com/office/officeart/2005/8/layout/hierarchy2"/>
    <dgm:cxn modelId="{D4BCADFB-29A4-4851-9493-9300C98CC6A1}" type="presParOf" srcId="{479B5228-4C74-42DC-8C60-089210B5FBCD}" destId="{DD766967-3492-4D37-95A6-3090C887CB53}" srcOrd="0" destOrd="0" presId="urn:microsoft.com/office/officeart/2005/8/layout/hierarchy2"/>
    <dgm:cxn modelId="{8B3A540E-4060-4598-8A08-4C899AA239ED}" type="presParOf" srcId="{479B5228-4C74-42DC-8C60-089210B5FBCD}" destId="{DAC58210-F6C4-4715-84D6-F1E5300B9F2F}" srcOrd="1" destOrd="0" presId="urn:microsoft.com/office/officeart/2005/8/layout/hierarchy2"/>
    <dgm:cxn modelId="{9AD98BC2-4A8F-45DE-8051-9D43E4504D42}" type="presParOf" srcId="{63D1C2B4-7095-4DF8-967B-BD3B2AD4F47B}" destId="{1A5D8A41-F2B1-4725-BF11-592B9C400EA3}" srcOrd="2" destOrd="0" presId="urn:microsoft.com/office/officeart/2005/8/layout/hierarchy2"/>
    <dgm:cxn modelId="{9B709EF3-2C37-4860-BE98-0EE496EB0B38}" type="presParOf" srcId="{1A5D8A41-F2B1-4725-BF11-592B9C400EA3}" destId="{90FBA1C1-DB27-4706-973F-E229ED7A043F}" srcOrd="0" destOrd="0" presId="urn:microsoft.com/office/officeart/2005/8/layout/hierarchy2"/>
    <dgm:cxn modelId="{65B9B5ED-A726-4698-99AD-279193BD84E4}" type="presParOf" srcId="{63D1C2B4-7095-4DF8-967B-BD3B2AD4F47B}" destId="{ADE7FCA9-F0D9-4E29-A629-9E64D3664A7C}" srcOrd="3" destOrd="0" presId="urn:microsoft.com/office/officeart/2005/8/layout/hierarchy2"/>
    <dgm:cxn modelId="{61C522AC-1B2D-45B6-848B-3C8F5F586968}" type="presParOf" srcId="{ADE7FCA9-F0D9-4E29-A629-9E64D3664A7C}" destId="{F6837D5B-49D5-49CF-BB98-0A58D6CC4BD8}" srcOrd="0" destOrd="0" presId="urn:microsoft.com/office/officeart/2005/8/layout/hierarchy2"/>
    <dgm:cxn modelId="{BF74E414-6D03-4D26-8C21-2FBD1368BDDE}" type="presParOf" srcId="{ADE7FCA9-F0D9-4E29-A629-9E64D3664A7C}" destId="{975E8CBE-6617-4766-8E6E-600D0650DDE3}" srcOrd="1" destOrd="0" presId="urn:microsoft.com/office/officeart/2005/8/layout/hierarchy2"/>
    <dgm:cxn modelId="{EA9BB53F-BBE2-4153-8783-D89264679C8C}" type="presParOf" srcId="{975E8CBE-6617-4766-8E6E-600D0650DDE3}" destId="{5C3A84F0-060B-44F4-B46B-811180778E94}" srcOrd="0" destOrd="0" presId="urn:microsoft.com/office/officeart/2005/8/layout/hierarchy2"/>
    <dgm:cxn modelId="{AF159AD6-C55B-43D7-A89B-F0FDBF8F224A}" type="presParOf" srcId="{5C3A84F0-060B-44F4-B46B-811180778E94}" destId="{EC8AECAA-19BC-48DB-9103-975E093614FD}" srcOrd="0" destOrd="0" presId="urn:microsoft.com/office/officeart/2005/8/layout/hierarchy2"/>
    <dgm:cxn modelId="{5B64E404-7D9B-4EE9-A821-A56CD89AD1DD}" type="presParOf" srcId="{975E8CBE-6617-4766-8E6E-600D0650DDE3}" destId="{9021B116-DA07-4AA0-809E-1C60B963DFEE}" srcOrd="1" destOrd="0" presId="urn:microsoft.com/office/officeart/2005/8/layout/hierarchy2"/>
    <dgm:cxn modelId="{E45DA451-DA24-4FE3-8A74-FAA2C4390353}" type="presParOf" srcId="{9021B116-DA07-4AA0-809E-1C60B963DFEE}" destId="{DE384253-6FAF-4851-A14A-20EB683031BF}" srcOrd="0" destOrd="0" presId="urn:microsoft.com/office/officeart/2005/8/layout/hierarchy2"/>
    <dgm:cxn modelId="{C43BFF1E-B7D2-4931-A68C-975182194DF1}" type="presParOf" srcId="{9021B116-DA07-4AA0-809E-1C60B963DFEE}" destId="{81359BBF-D44D-4B7C-B60C-FE1FCD4A46B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F261FF-092B-40C2-9F57-B271B567A26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A2A5313-207C-4266-AD2A-15E2BB059E8E}">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Dynatrace Pushes only Problems to ServiceNow Incident</a:t>
          </a:r>
          <a:endParaRPr lang="en-US" sz="1400" dirty="0">
            <a:latin typeface="Bernina Sans Light" pitchFamily="50" charset="0"/>
          </a:endParaRPr>
        </a:p>
      </dgm:t>
    </dgm:pt>
    <dgm:pt modelId="{E37F4929-B3B2-4DEC-A3EF-EB88BB3ED036}" type="parTrans" cxnId="{129513E1-597B-4284-AE69-710CFB24B143}">
      <dgm:prSet/>
      <dgm:spPr/>
      <dgm:t>
        <a:bodyPr/>
        <a:lstStyle/>
        <a:p>
          <a:endParaRPr lang="en-US"/>
        </a:p>
      </dgm:t>
    </dgm:pt>
    <dgm:pt modelId="{783670F8-72EC-41B7-9986-74946286CA4F}" type="sibTrans" cxnId="{129513E1-597B-4284-AE69-710CFB24B143}">
      <dgm:prSet/>
      <dgm:spPr/>
      <dgm:t>
        <a:bodyPr/>
        <a:lstStyle/>
        <a:p>
          <a:endParaRPr lang="en-US"/>
        </a:p>
      </dgm:t>
    </dgm:pt>
    <dgm:pt modelId="{DDAEFD90-4324-497E-BAA6-C21068C93DA9}">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Partial CI Assignment</a:t>
          </a:r>
        </a:p>
      </dgm:t>
    </dgm:pt>
    <dgm:pt modelId="{7100BD7C-040C-427E-BAAB-F719B5530EB3}" type="parTrans" cxnId="{B3500A41-A593-44FE-982B-502E60E8F562}">
      <dgm:prSet/>
      <dgm:spPr/>
      <dgm:t>
        <a:bodyPr/>
        <a:lstStyle/>
        <a:p>
          <a:endParaRPr lang="en-US"/>
        </a:p>
      </dgm:t>
    </dgm:pt>
    <dgm:pt modelId="{2E4A3CFC-32E2-4E02-AB65-0ABA89C07432}" type="sibTrans" cxnId="{B3500A41-A593-44FE-982B-502E60E8F562}">
      <dgm:prSet/>
      <dgm:spPr/>
      <dgm:t>
        <a:bodyPr/>
        <a:lstStyle/>
        <a:p>
          <a:endParaRPr lang="en-US"/>
        </a:p>
      </dgm:t>
    </dgm:pt>
    <dgm:pt modelId="{56002247-8A6D-406C-9CE5-083BDF044B47}">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Using the server name</a:t>
          </a:r>
          <a:endParaRPr lang="en-US" sz="1400" dirty="0">
            <a:latin typeface="Bernina Sans Light" pitchFamily="50" charset="0"/>
          </a:endParaRPr>
        </a:p>
      </dgm:t>
    </dgm:pt>
    <dgm:pt modelId="{29460B3A-EAE8-4638-B227-467CC371DC7A}" type="parTrans" cxnId="{8B34EF71-F7F9-427D-A82E-C7B9E3A47EE9}">
      <dgm:prSet/>
      <dgm:spPr/>
      <dgm:t>
        <a:bodyPr/>
        <a:lstStyle/>
        <a:p>
          <a:endParaRPr lang="en-US"/>
        </a:p>
      </dgm:t>
    </dgm:pt>
    <dgm:pt modelId="{AE38CE29-9113-4EC4-8C17-2D90AF018F87}" type="sibTrans" cxnId="{8B34EF71-F7F9-427D-A82E-C7B9E3A47EE9}">
      <dgm:prSet/>
      <dgm:spPr/>
      <dgm:t>
        <a:bodyPr/>
        <a:lstStyle/>
        <a:p>
          <a:endParaRPr lang="en-US"/>
        </a:p>
      </dgm:t>
    </dgm:pt>
    <dgm:pt modelId="{DAA5790D-CB4F-41EB-97A6-E4C31776603E}">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No CMDB sync with Dynatrace</a:t>
          </a:r>
          <a:endParaRPr lang="en-US" sz="1400" dirty="0">
            <a:latin typeface="Bernina Sans Light" pitchFamily="50" charset="0"/>
          </a:endParaRPr>
        </a:p>
      </dgm:t>
    </dgm:pt>
    <dgm:pt modelId="{2CDADA34-FA62-4241-8E83-C24E4494D0EC}" type="parTrans" cxnId="{A70BC863-3E07-48A8-8FAE-B948E7A8415E}">
      <dgm:prSet/>
      <dgm:spPr/>
      <dgm:t>
        <a:bodyPr/>
        <a:lstStyle/>
        <a:p>
          <a:endParaRPr lang="en-US"/>
        </a:p>
      </dgm:t>
    </dgm:pt>
    <dgm:pt modelId="{4B92FEDA-BCF2-4242-B30D-121A8084E817}" type="sibTrans" cxnId="{A70BC863-3E07-48A8-8FAE-B948E7A8415E}">
      <dgm:prSet/>
      <dgm:spPr/>
      <dgm:t>
        <a:bodyPr/>
        <a:lstStyle/>
        <a:p>
          <a:endParaRPr lang="en-US"/>
        </a:p>
      </dgm:t>
    </dgm:pt>
    <dgm:pt modelId="{B04433E3-B5D0-4456-BB2A-49028A880F7B}">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Textual Information from Dynatrace</a:t>
          </a:r>
          <a:endParaRPr lang="en-US" sz="1400" dirty="0">
            <a:latin typeface="Bernina Sans Light" pitchFamily="50" charset="0"/>
          </a:endParaRPr>
        </a:p>
      </dgm:t>
    </dgm:pt>
    <dgm:pt modelId="{1BBD0501-D3FE-4CD5-8E24-DF7E83E80E37}" type="parTrans" cxnId="{D8816391-264D-4FCB-A8CD-D42BADD56BA9}">
      <dgm:prSet/>
      <dgm:spPr/>
      <dgm:t>
        <a:bodyPr/>
        <a:lstStyle/>
        <a:p>
          <a:endParaRPr lang="en-US"/>
        </a:p>
      </dgm:t>
    </dgm:pt>
    <dgm:pt modelId="{BB728056-58B8-488C-930D-AB50BB9E40AE}" type="sibTrans" cxnId="{D8816391-264D-4FCB-A8CD-D42BADD56BA9}">
      <dgm:prSet/>
      <dgm:spPr/>
      <dgm:t>
        <a:bodyPr/>
        <a:lstStyle/>
        <a:p>
          <a:endParaRPr lang="en-US"/>
        </a:p>
      </dgm:t>
    </dgm:pt>
    <dgm:pt modelId="{4D11622B-BF5E-4ECF-890E-3291602E38F0}">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Not for Dynatrace services, applications or synthetic tests</a:t>
          </a:r>
          <a:endParaRPr lang="en-US" sz="1400" dirty="0">
            <a:latin typeface="Bernina Sans Light" pitchFamily="50" charset="0"/>
          </a:endParaRPr>
        </a:p>
      </dgm:t>
    </dgm:pt>
    <dgm:pt modelId="{57BBEAA5-CAFE-4DE6-B35D-B3A5F9F114B3}" type="parTrans" cxnId="{905AA471-64A4-4510-8F0F-C2BD095EB1EA}">
      <dgm:prSet/>
      <dgm:spPr/>
      <dgm:t>
        <a:bodyPr/>
        <a:lstStyle/>
        <a:p>
          <a:endParaRPr lang="en-US"/>
        </a:p>
      </dgm:t>
    </dgm:pt>
    <dgm:pt modelId="{DCC35ABF-23D4-45EA-AAC3-C5CCF2688E7F}" type="sibTrans" cxnId="{905AA471-64A4-4510-8F0F-C2BD095EB1EA}">
      <dgm:prSet/>
      <dgm:spPr/>
      <dgm:t>
        <a:bodyPr/>
        <a:lstStyle/>
        <a:p>
          <a:endParaRPr lang="en-US"/>
        </a:p>
      </dgm:t>
    </dgm:pt>
    <dgm:pt modelId="{D48B7C3F-83EA-45F0-BE31-E43E7FC7C919}">
      <dgm:prSe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Backlink to Dynatrace</a:t>
          </a:r>
        </a:p>
      </dgm:t>
    </dgm:pt>
    <dgm:pt modelId="{FD5605DD-ED37-4C45-834F-E974E56ACDC5}" type="parTrans" cxnId="{183E413A-8113-4AA5-8B23-B380CC6F0706}">
      <dgm:prSet/>
      <dgm:spPr/>
      <dgm:t>
        <a:bodyPr/>
        <a:lstStyle/>
        <a:p>
          <a:endParaRPr lang="en-US"/>
        </a:p>
      </dgm:t>
    </dgm:pt>
    <dgm:pt modelId="{2169EDA0-6E94-4A2C-9844-09F9A0DC05D8}" type="sibTrans" cxnId="{183E413A-8113-4AA5-8B23-B380CC6F0706}">
      <dgm:prSet/>
      <dgm:spPr/>
      <dgm:t>
        <a:bodyPr/>
        <a:lstStyle/>
        <a:p>
          <a:endParaRPr lang="en-US"/>
        </a:p>
      </dgm:t>
    </dgm:pt>
    <dgm:pt modelId="{791C2897-47E8-4372-B176-67C17860C961}" type="pres">
      <dgm:prSet presAssocID="{FFF261FF-092B-40C2-9F57-B271B567A267}" presName="diagram" presStyleCnt="0">
        <dgm:presLayoutVars>
          <dgm:chPref val="1"/>
          <dgm:dir/>
          <dgm:animOne val="branch"/>
          <dgm:animLvl val="lvl"/>
          <dgm:resizeHandles val="exact"/>
        </dgm:presLayoutVars>
      </dgm:prSet>
      <dgm:spPr/>
    </dgm:pt>
    <dgm:pt modelId="{0C85A495-52EF-47AF-97E3-2E29481BCECB}" type="pres">
      <dgm:prSet presAssocID="{2A2A5313-207C-4266-AD2A-15E2BB059E8E}" presName="root1" presStyleCnt="0"/>
      <dgm:spPr/>
    </dgm:pt>
    <dgm:pt modelId="{43D60860-E9E1-4CD3-8A2B-0D26B0EE7ABB}" type="pres">
      <dgm:prSet presAssocID="{2A2A5313-207C-4266-AD2A-15E2BB059E8E}" presName="LevelOneTextNode" presStyleLbl="node0" presStyleIdx="0" presStyleCnt="1">
        <dgm:presLayoutVars>
          <dgm:chPref val="3"/>
        </dgm:presLayoutVars>
      </dgm:prSet>
      <dgm:spPr/>
    </dgm:pt>
    <dgm:pt modelId="{F50CDE88-F158-46A7-94EA-6A60EEE29380}" type="pres">
      <dgm:prSet presAssocID="{2A2A5313-207C-4266-AD2A-15E2BB059E8E}" presName="level2hierChild" presStyleCnt="0"/>
      <dgm:spPr/>
    </dgm:pt>
    <dgm:pt modelId="{8BBC8EF6-B249-4363-81F0-2370FA3BDE12}" type="pres">
      <dgm:prSet presAssocID="{7100BD7C-040C-427E-BAAB-F719B5530EB3}" presName="conn2-1" presStyleLbl="parChTrans1D2" presStyleIdx="0" presStyleCnt="2"/>
      <dgm:spPr/>
    </dgm:pt>
    <dgm:pt modelId="{F9410907-68F3-44F2-BD73-4F4164841344}" type="pres">
      <dgm:prSet presAssocID="{7100BD7C-040C-427E-BAAB-F719B5530EB3}" presName="connTx" presStyleLbl="parChTrans1D2" presStyleIdx="0" presStyleCnt="2"/>
      <dgm:spPr/>
    </dgm:pt>
    <dgm:pt modelId="{70D016F3-54D8-4946-801D-08FB024147B0}" type="pres">
      <dgm:prSet presAssocID="{DDAEFD90-4324-497E-BAA6-C21068C93DA9}" presName="root2" presStyleCnt="0"/>
      <dgm:spPr/>
    </dgm:pt>
    <dgm:pt modelId="{91D8097B-95BE-473B-B55E-6192C4CCD8FC}" type="pres">
      <dgm:prSet presAssocID="{DDAEFD90-4324-497E-BAA6-C21068C93DA9}" presName="LevelTwoTextNode" presStyleLbl="node2" presStyleIdx="0" presStyleCnt="2">
        <dgm:presLayoutVars>
          <dgm:chPref val="3"/>
        </dgm:presLayoutVars>
      </dgm:prSet>
      <dgm:spPr/>
    </dgm:pt>
    <dgm:pt modelId="{BFF4408F-1C68-4901-8B3D-98F7B75C1D9D}" type="pres">
      <dgm:prSet presAssocID="{DDAEFD90-4324-497E-BAA6-C21068C93DA9}" presName="level3hierChild" presStyleCnt="0"/>
      <dgm:spPr/>
    </dgm:pt>
    <dgm:pt modelId="{AD11C165-A99C-4639-9C57-3BD83E58B26A}" type="pres">
      <dgm:prSet presAssocID="{29460B3A-EAE8-4638-B227-467CC371DC7A}" presName="conn2-1" presStyleLbl="parChTrans1D3" presStyleIdx="0" presStyleCnt="4"/>
      <dgm:spPr/>
    </dgm:pt>
    <dgm:pt modelId="{D9590243-4CBC-46C2-AD45-BB22DE0B83B8}" type="pres">
      <dgm:prSet presAssocID="{29460B3A-EAE8-4638-B227-467CC371DC7A}" presName="connTx" presStyleLbl="parChTrans1D3" presStyleIdx="0" presStyleCnt="4"/>
      <dgm:spPr/>
    </dgm:pt>
    <dgm:pt modelId="{F1F2E87A-B176-4B47-9E67-DEC3C269E134}" type="pres">
      <dgm:prSet presAssocID="{56002247-8A6D-406C-9CE5-083BDF044B47}" presName="root2" presStyleCnt="0"/>
      <dgm:spPr/>
    </dgm:pt>
    <dgm:pt modelId="{77600420-9899-48F4-AE1F-E44FB5F5B657}" type="pres">
      <dgm:prSet presAssocID="{56002247-8A6D-406C-9CE5-083BDF044B47}" presName="LevelTwoTextNode" presStyleLbl="node3" presStyleIdx="0" presStyleCnt="4">
        <dgm:presLayoutVars>
          <dgm:chPref val="3"/>
        </dgm:presLayoutVars>
      </dgm:prSet>
      <dgm:spPr/>
    </dgm:pt>
    <dgm:pt modelId="{EFADBCA7-8189-4C82-8D57-06DA7D14633B}" type="pres">
      <dgm:prSet presAssocID="{56002247-8A6D-406C-9CE5-083BDF044B47}" presName="level3hierChild" presStyleCnt="0"/>
      <dgm:spPr/>
    </dgm:pt>
    <dgm:pt modelId="{CFD39A55-D455-4170-86C6-79B975A28784}" type="pres">
      <dgm:prSet presAssocID="{2CDADA34-FA62-4241-8E83-C24E4494D0EC}" presName="conn2-1" presStyleLbl="parChTrans1D3" presStyleIdx="1" presStyleCnt="4"/>
      <dgm:spPr/>
    </dgm:pt>
    <dgm:pt modelId="{657DCB1C-81FB-4DC7-839A-058E736DCFA8}" type="pres">
      <dgm:prSet presAssocID="{2CDADA34-FA62-4241-8E83-C24E4494D0EC}" presName="connTx" presStyleLbl="parChTrans1D3" presStyleIdx="1" presStyleCnt="4"/>
      <dgm:spPr/>
    </dgm:pt>
    <dgm:pt modelId="{251152EF-A494-4949-85EC-751A164DE67B}" type="pres">
      <dgm:prSet presAssocID="{DAA5790D-CB4F-41EB-97A6-E4C31776603E}" presName="root2" presStyleCnt="0"/>
      <dgm:spPr/>
    </dgm:pt>
    <dgm:pt modelId="{CDC5D7BD-CAF3-46B5-9F51-067E01CC8107}" type="pres">
      <dgm:prSet presAssocID="{DAA5790D-CB4F-41EB-97A6-E4C31776603E}" presName="LevelTwoTextNode" presStyleLbl="node3" presStyleIdx="1" presStyleCnt="4">
        <dgm:presLayoutVars>
          <dgm:chPref val="3"/>
        </dgm:presLayoutVars>
      </dgm:prSet>
      <dgm:spPr/>
    </dgm:pt>
    <dgm:pt modelId="{8D4DC229-6AD8-4670-9748-2053E77296F6}" type="pres">
      <dgm:prSet presAssocID="{DAA5790D-CB4F-41EB-97A6-E4C31776603E}" presName="level3hierChild" presStyleCnt="0"/>
      <dgm:spPr/>
    </dgm:pt>
    <dgm:pt modelId="{B17ED2D4-5399-498F-BAE9-8C030D258582}" type="pres">
      <dgm:prSet presAssocID="{1BBD0501-D3FE-4CD5-8E24-DF7E83E80E37}" presName="conn2-1" presStyleLbl="parChTrans1D2" presStyleIdx="1" presStyleCnt="2"/>
      <dgm:spPr/>
    </dgm:pt>
    <dgm:pt modelId="{3BFB1C14-841D-4501-B918-D352C01517A9}" type="pres">
      <dgm:prSet presAssocID="{1BBD0501-D3FE-4CD5-8E24-DF7E83E80E37}" presName="connTx" presStyleLbl="parChTrans1D2" presStyleIdx="1" presStyleCnt="2"/>
      <dgm:spPr/>
    </dgm:pt>
    <dgm:pt modelId="{7C143C10-916E-43F3-933F-A144AEDB2C80}" type="pres">
      <dgm:prSet presAssocID="{B04433E3-B5D0-4456-BB2A-49028A880F7B}" presName="root2" presStyleCnt="0"/>
      <dgm:spPr/>
    </dgm:pt>
    <dgm:pt modelId="{B327BC2E-46AA-4770-B6F2-12B047BF933C}" type="pres">
      <dgm:prSet presAssocID="{B04433E3-B5D0-4456-BB2A-49028A880F7B}" presName="LevelTwoTextNode" presStyleLbl="node2" presStyleIdx="1" presStyleCnt="2">
        <dgm:presLayoutVars>
          <dgm:chPref val="3"/>
        </dgm:presLayoutVars>
      </dgm:prSet>
      <dgm:spPr/>
    </dgm:pt>
    <dgm:pt modelId="{CB85A601-F81B-469D-8AE6-201962F08A47}" type="pres">
      <dgm:prSet presAssocID="{B04433E3-B5D0-4456-BB2A-49028A880F7B}" presName="level3hierChild" presStyleCnt="0"/>
      <dgm:spPr/>
    </dgm:pt>
    <dgm:pt modelId="{F8E38298-6DA7-416C-AC25-6C77A183EDA9}" type="pres">
      <dgm:prSet presAssocID="{57BBEAA5-CAFE-4DE6-B35D-B3A5F9F114B3}" presName="conn2-1" presStyleLbl="parChTrans1D3" presStyleIdx="2" presStyleCnt="4"/>
      <dgm:spPr/>
    </dgm:pt>
    <dgm:pt modelId="{317B9F67-4B31-4B96-B186-74179575663D}" type="pres">
      <dgm:prSet presAssocID="{57BBEAA5-CAFE-4DE6-B35D-B3A5F9F114B3}" presName="connTx" presStyleLbl="parChTrans1D3" presStyleIdx="2" presStyleCnt="4"/>
      <dgm:spPr/>
    </dgm:pt>
    <dgm:pt modelId="{2BEA992E-C5EC-47A8-8AF7-CDDEDD3F783F}" type="pres">
      <dgm:prSet presAssocID="{4D11622B-BF5E-4ECF-890E-3291602E38F0}" presName="root2" presStyleCnt="0"/>
      <dgm:spPr/>
    </dgm:pt>
    <dgm:pt modelId="{D0E3FA35-701D-4F2E-8B57-40CE2FDA869E}" type="pres">
      <dgm:prSet presAssocID="{4D11622B-BF5E-4ECF-890E-3291602E38F0}" presName="LevelTwoTextNode" presStyleLbl="node3" presStyleIdx="2" presStyleCnt="4">
        <dgm:presLayoutVars>
          <dgm:chPref val="3"/>
        </dgm:presLayoutVars>
      </dgm:prSet>
      <dgm:spPr/>
    </dgm:pt>
    <dgm:pt modelId="{6156FB4D-6E4E-421E-9FC1-9B7FC17CD8F6}" type="pres">
      <dgm:prSet presAssocID="{4D11622B-BF5E-4ECF-890E-3291602E38F0}" presName="level3hierChild" presStyleCnt="0"/>
      <dgm:spPr/>
    </dgm:pt>
    <dgm:pt modelId="{8A349629-E67B-4A5B-9C1C-1967410513D9}" type="pres">
      <dgm:prSet presAssocID="{FD5605DD-ED37-4C45-834F-E974E56ACDC5}" presName="conn2-1" presStyleLbl="parChTrans1D3" presStyleIdx="3" presStyleCnt="4"/>
      <dgm:spPr/>
    </dgm:pt>
    <dgm:pt modelId="{BDA83A05-A158-4CD6-AC90-492CA7229AB2}" type="pres">
      <dgm:prSet presAssocID="{FD5605DD-ED37-4C45-834F-E974E56ACDC5}" presName="connTx" presStyleLbl="parChTrans1D3" presStyleIdx="3" presStyleCnt="4"/>
      <dgm:spPr/>
    </dgm:pt>
    <dgm:pt modelId="{88486D59-4F9B-4305-BD46-D43C9747087D}" type="pres">
      <dgm:prSet presAssocID="{D48B7C3F-83EA-45F0-BE31-E43E7FC7C919}" presName="root2" presStyleCnt="0"/>
      <dgm:spPr/>
    </dgm:pt>
    <dgm:pt modelId="{C3B2451C-6CCC-4648-8DF3-FA3EC676B815}" type="pres">
      <dgm:prSet presAssocID="{D48B7C3F-83EA-45F0-BE31-E43E7FC7C919}" presName="LevelTwoTextNode" presStyleLbl="node3" presStyleIdx="3" presStyleCnt="4">
        <dgm:presLayoutVars>
          <dgm:chPref val="3"/>
        </dgm:presLayoutVars>
      </dgm:prSet>
      <dgm:spPr/>
    </dgm:pt>
    <dgm:pt modelId="{61E79868-2450-4F54-BB49-1C923C35A40E}" type="pres">
      <dgm:prSet presAssocID="{D48B7C3F-83EA-45F0-BE31-E43E7FC7C919}" presName="level3hierChild" presStyleCnt="0"/>
      <dgm:spPr/>
    </dgm:pt>
  </dgm:ptLst>
  <dgm:cxnLst>
    <dgm:cxn modelId="{1752F912-7E4D-4E6C-AF81-9BDE6502CB1D}" type="presOf" srcId="{4D11622B-BF5E-4ECF-890E-3291602E38F0}" destId="{D0E3FA35-701D-4F2E-8B57-40CE2FDA869E}" srcOrd="0" destOrd="0" presId="urn:microsoft.com/office/officeart/2005/8/layout/hierarchy2"/>
    <dgm:cxn modelId="{420DAC1A-6EF9-4D9E-903B-4405607B7199}" type="presOf" srcId="{7100BD7C-040C-427E-BAAB-F719B5530EB3}" destId="{F9410907-68F3-44F2-BD73-4F4164841344}" srcOrd="1" destOrd="0" presId="urn:microsoft.com/office/officeart/2005/8/layout/hierarchy2"/>
    <dgm:cxn modelId="{EFC48E1C-EAB7-47CF-AFEE-CD49375D124E}" type="presOf" srcId="{D48B7C3F-83EA-45F0-BE31-E43E7FC7C919}" destId="{C3B2451C-6CCC-4648-8DF3-FA3EC676B815}" srcOrd="0" destOrd="0" presId="urn:microsoft.com/office/officeart/2005/8/layout/hierarchy2"/>
    <dgm:cxn modelId="{18B84420-98D4-4373-9E71-DAF331582727}" type="presOf" srcId="{56002247-8A6D-406C-9CE5-083BDF044B47}" destId="{77600420-9899-48F4-AE1F-E44FB5F5B657}" srcOrd="0" destOrd="0" presId="urn:microsoft.com/office/officeart/2005/8/layout/hierarchy2"/>
    <dgm:cxn modelId="{52B07C30-7CDA-4D91-A9AF-55EF0E86033A}" type="presOf" srcId="{1BBD0501-D3FE-4CD5-8E24-DF7E83E80E37}" destId="{B17ED2D4-5399-498F-BAE9-8C030D258582}" srcOrd="0" destOrd="0" presId="urn:microsoft.com/office/officeart/2005/8/layout/hierarchy2"/>
    <dgm:cxn modelId="{7C5BCE39-3FCF-4D81-BB01-C9CCED3A6865}" type="presOf" srcId="{29460B3A-EAE8-4638-B227-467CC371DC7A}" destId="{AD11C165-A99C-4639-9C57-3BD83E58B26A}" srcOrd="0" destOrd="0" presId="urn:microsoft.com/office/officeart/2005/8/layout/hierarchy2"/>
    <dgm:cxn modelId="{183E413A-8113-4AA5-8B23-B380CC6F0706}" srcId="{B04433E3-B5D0-4456-BB2A-49028A880F7B}" destId="{D48B7C3F-83EA-45F0-BE31-E43E7FC7C919}" srcOrd="1" destOrd="0" parTransId="{FD5605DD-ED37-4C45-834F-E974E56ACDC5}" sibTransId="{2169EDA0-6E94-4A2C-9844-09F9A0DC05D8}"/>
    <dgm:cxn modelId="{5FCF6C60-F95A-4CFB-AEA0-F611899070E7}" type="presOf" srcId="{2CDADA34-FA62-4241-8E83-C24E4494D0EC}" destId="{CFD39A55-D455-4170-86C6-79B975A28784}" srcOrd="0" destOrd="0" presId="urn:microsoft.com/office/officeart/2005/8/layout/hierarchy2"/>
    <dgm:cxn modelId="{B3500A41-A593-44FE-982B-502E60E8F562}" srcId="{2A2A5313-207C-4266-AD2A-15E2BB059E8E}" destId="{DDAEFD90-4324-497E-BAA6-C21068C93DA9}" srcOrd="0" destOrd="0" parTransId="{7100BD7C-040C-427E-BAAB-F719B5530EB3}" sibTransId="{2E4A3CFC-32E2-4E02-AB65-0ABA89C07432}"/>
    <dgm:cxn modelId="{C4B38163-0B02-445B-A455-A546F6253ADD}" type="presOf" srcId="{7100BD7C-040C-427E-BAAB-F719B5530EB3}" destId="{8BBC8EF6-B249-4363-81F0-2370FA3BDE12}" srcOrd="0" destOrd="0" presId="urn:microsoft.com/office/officeart/2005/8/layout/hierarchy2"/>
    <dgm:cxn modelId="{A70BC863-3E07-48A8-8FAE-B948E7A8415E}" srcId="{DDAEFD90-4324-497E-BAA6-C21068C93DA9}" destId="{DAA5790D-CB4F-41EB-97A6-E4C31776603E}" srcOrd="1" destOrd="0" parTransId="{2CDADA34-FA62-4241-8E83-C24E4494D0EC}" sibTransId="{4B92FEDA-BCF2-4242-B30D-121A8084E817}"/>
    <dgm:cxn modelId="{851DD365-39A2-492E-9094-5D04CE71C18A}" type="presOf" srcId="{DDAEFD90-4324-497E-BAA6-C21068C93DA9}" destId="{91D8097B-95BE-473B-B55E-6192C4CCD8FC}" srcOrd="0" destOrd="0" presId="urn:microsoft.com/office/officeart/2005/8/layout/hierarchy2"/>
    <dgm:cxn modelId="{1660CF69-16B4-4310-9996-9BE5107A7851}" type="presOf" srcId="{57BBEAA5-CAFE-4DE6-B35D-B3A5F9F114B3}" destId="{317B9F67-4B31-4B96-B186-74179575663D}" srcOrd="1" destOrd="0" presId="urn:microsoft.com/office/officeart/2005/8/layout/hierarchy2"/>
    <dgm:cxn modelId="{675E906A-DC97-42D0-A66C-8040E4185993}" type="presOf" srcId="{1BBD0501-D3FE-4CD5-8E24-DF7E83E80E37}" destId="{3BFB1C14-841D-4501-B918-D352C01517A9}" srcOrd="1" destOrd="0" presId="urn:microsoft.com/office/officeart/2005/8/layout/hierarchy2"/>
    <dgm:cxn modelId="{6038D16B-AC14-4F48-9FFA-F5D751D2AE42}" type="presOf" srcId="{2CDADA34-FA62-4241-8E83-C24E4494D0EC}" destId="{657DCB1C-81FB-4DC7-839A-058E736DCFA8}" srcOrd="1" destOrd="0" presId="urn:microsoft.com/office/officeart/2005/8/layout/hierarchy2"/>
    <dgm:cxn modelId="{7613974F-ACC2-4F7C-B69F-89DD0173BF9E}" type="presOf" srcId="{FFF261FF-092B-40C2-9F57-B271B567A267}" destId="{791C2897-47E8-4372-B176-67C17860C961}" srcOrd="0" destOrd="0" presId="urn:microsoft.com/office/officeart/2005/8/layout/hierarchy2"/>
    <dgm:cxn modelId="{905AA471-64A4-4510-8F0F-C2BD095EB1EA}" srcId="{B04433E3-B5D0-4456-BB2A-49028A880F7B}" destId="{4D11622B-BF5E-4ECF-890E-3291602E38F0}" srcOrd="0" destOrd="0" parTransId="{57BBEAA5-CAFE-4DE6-B35D-B3A5F9F114B3}" sibTransId="{DCC35ABF-23D4-45EA-AAC3-C5CCF2688E7F}"/>
    <dgm:cxn modelId="{8B34EF71-F7F9-427D-A82E-C7B9E3A47EE9}" srcId="{DDAEFD90-4324-497E-BAA6-C21068C93DA9}" destId="{56002247-8A6D-406C-9CE5-083BDF044B47}" srcOrd="0" destOrd="0" parTransId="{29460B3A-EAE8-4638-B227-467CC371DC7A}" sibTransId="{AE38CE29-9113-4EC4-8C17-2D90AF018F87}"/>
    <dgm:cxn modelId="{4FFEC358-CB96-4EDE-B375-3D9F4E9CA4D2}" type="presOf" srcId="{FD5605DD-ED37-4C45-834F-E974E56ACDC5}" destId="{8A349629-E67B-4A5B-9C1C-1967410513D9}" srcOrd="0" destOrd="0" presId="urn:microsoft.com/office/officeart/2005/8/layout/hierarchy2"/>
    <dgm:cxn modelId="{3CF7D28B-8748-4803-9987-B9E182A46996}" type="presOf" srcId="{DAA5790D-CB4F-41EB-97A6-E4C31776603E}" destId="{CDC5D7BD-CAF3-46B5-9F51-067E01CC8107}" srcOrd="0" destOrd="0" presId="urn:microsoft.com/office/officeart/2005/8/layout/hierarchy2"/>
    <dgm:cxn modelId="{7A8E9590-93B1-422D-BED2-1B00FC50DE22}" type="presOf" srcId="{FD5605DD-ED37-4C45-834F-E974E56ACDC5}" destId="{BDA83A05-A158-4CD6-AC90-492CA7229AB2}" srcOrd="1" destOrd="0" presId="urn:microsoft.com/office/officeart/2005/8/layout/hierarchy2"/>
    <dgm:cxn modelId="{D8816391-264D-4FCB-A8CD-D42BADD56BA9}" srcId="{2A2A5313-207C-4266-AD2A-15E2BB059E8E}" destId="{B04433E3-B5D0-4456-BB2A-49028A880F7B}" srcOrd="1" destOrd="0" parTransId="{1BBD0501-D3FE-4CD5-8E24-DF7E83E80E37}" sibTransId="{BB728056-58B8-488C-930D-AB50BB9E40AE}"/>
    <dgm:cxn modelId="{CB4759B3-1A78-4DA0-82F3-79734AC7E1FB}" type="presOf" srcId="{57BBEAA5-CAFE-4DE6-B35D-B3A5F9F114B3}" destId="{F8E38298-6DA7-416C-AC25-6C77A183EDA9}" srcOrd="0" destOrd="0" presId="urn:microsoft.com/office/officeart/2005/8/layout/hierarchy2"/>
    <dgm:cxn modelId="{FC28CBB5-0DB6-489F-8A56-7F9FCAAD706A}" type="presOf" srcId="{2A2A5313-207C-4266-AD2A-15E2BB059E8E}" destId="{43D60860-E9E1-4CD3-8A2B-0D26B0EE7ABB}" srcOrd="0" destOrd="0" presId="urn:microsoft.com/office/officeart/2005/8/layout/hierarchy2"/>
    <dgm:cxn modelId="{F20DD0BC-E84D-41B7-B2D4-EDE9410FA54B}" type="presOf" srcId="{B04433E3-B5D0-4456-BB2A-49028A880F7B}" destId="{B327BC2E-46AA-4770-B6F2-12B047BF933C}" srcOrd="0" destOrd="0" presId="urn:microsoft.com/office/officeart/2005/8/layout/hierarchy2"/>
    <dgm:cxn modelId="{2E5B79DE-7583-45E7-98CA-E11AD0AC2EC4}" type="presOf" srcId="{29460B3A-EAE8-4638-B227-467CC371DC7A}" destId="{D9590243-4CBC-46C2-AD45-BB22DE0B83B8}" srcOrd="1" destOrd="0" presId="urn:microsoft.com/office/officeart/2005/8/layout/hierarchy2"/>
    <dgm:cxn modelId="{129513E1-597B-4284-AE69-710CFB24B143}" srcId="{FFF261FF-092B-40C2-9F57-B271B567A267}" destId="{2A2A5313-207C-4266-AD2A-15E2BB059E8E}" srcOrd="0" destOrd="0" parTransId="{E37F4929-B3B2-4DEC-A3EF-EB88BB3ED036}" sibTransId="{783670F8-72EC-41B7-9986-74946286CA4F}"/>
    <dgm:cxn modelId="{E29C099E-5AE9-4572-B343-6F47431DECB4}" type="presParOf" srcId="{791C2897-47E8-4372-B176-67C17860C961}" destId="{0C85A495-52EF-47AF-97E3-2E29481BCECB}" srcOrd="0" destOrd="0" presId="urn:microsoft.com/office/officeart/2005/8/layout/hierarchy2"/>
    <dgm:cxn modelId="{B44D24FB-7BC0-444D-AEFE-C5CBCEDB32D3}" type="presParOf" srcId="{0C85A495-52EF-47AF-97E3-2E29481BCECB}" destId="{43D60860-E9E1-4CD3-8A2B-0D26B0EE7ABB}" srcOrd="0" destOrd="0" presId="urn:microsoft.com/office/officeart/2005/8/layout/hierarchy2"/>
    <dgm:cxn modelId="{35374737-FB97-4309-AC12-0A53BE79F3D7}" type="presParOf" srcId="{0C85A495-52EF-47AF-97E3-2E29481BCECB}" destId="{F50CDE88-F158-46A7-94EA-6A60EEE29380}" srcOrd="1" destOrd="0" presId="urn:microsoft.com/office/officeart/2005/8/layout/hierarchy2"/>
    <dgm:cxn modelId="{9719CD49-F3F1-41B0-A640-59B73BACC789}" type="presParOf" srcId="{F50CDE88-F158-46A7-94EA-6A60EEE29380}" destId="{8BBC8EF6-B249-4363-81F0-2370FA3BDE12}" srcOrd="0" destOrd="0" presId="urn:microsoft.com/office/officeart/2005/8/layout/hierarchy2"/>
    <dgm:cxn modelId="{6F3A2022-14E4-47FC-A81C-BE5A221579B0}" type="presParOf" srcId="{8BBC8EF6-B249-4363-81F0-2370FA3BDE12}" destId="{F9410907-68F3-44F2-BD73-4F4164841344}" srcOrd="0" destOrd="0" presId="urn:microsoft.com/office/officeart/2005/8/layout/hierarchy2"/>
    <dgm:cxn modelId="{475CE669-85D9-4C18-BB1A-2BE4BF2598A4}" type="presParOf" srcId="{F50CDE88-F158-46A7-94EA-6A60EEE29380}" destId="{70D016F3-54D8-4946-801D-08FB024147B0}" srcOrd="1" destOrd="0" presId="urn:microsoft.com/office/officeart/2005/8/layout/hierarchy2"/>
    <dgm:cxn modelId="{78D7029C-59B5-488D-93A8-81076144954E}" type="presParOf" srcId="{70D016F3-54D8-4946-801D-08FB024147B0}" destId="{91D8097B-95BE-473B-B55E-6192C4CCD8FC}" srcOrd="0" destOrd="0" presId="urn:microsoft.com/office/officeart/2005/8/layout/hierarchy2"/>
    <dgm:cxn modelId="{2627AB1B-068F-455A-A374-17C185993800}" type="presParOf" srcId="{70D016F3-54D8-4946-801D-08FB024147B0}" destId="{BFF4408F-1C68-4901-8B3D-98F7B75C1D9D}" srcOrd="1" destOrd="0" presId="urn:microsoft.com/office/officeart/2005/8/layout/hierarchy2"/>
    <dgm:cxn modelId="{02154937-CACF-4FF2-9CBD-D920E0FBA623}" type="presParOf" srcId="{BFF4408F-1C68-4901-8B3D-98F7B75C1D9D}" destId="{AD11C165-A99C-4639-9C57-3BD83E58B26A}" srcOrd="0" destOrd="0" presId="urn:microsoft.com/office/officeart/2005/8/layout/hierarchy2"/>
    <dgm:cxn modelId="{D6588C83-4B75-48F7-A6AD-334CA3A7632D}" type="presParOf" srcId="{AD11C165-A99C-4639-9C57-3BD83E58B26A}" destId="{D9590243-4CBC-46C2-AD45-BB22DE0B83B8}" srcOrd="0" destOrd="0" presId="urn:microsoft.com/office/officeart/2005/8/layout/hierarchy2"/>
    <dgm:cxn modelId="{6A88DB12-16E1-4746-9941-CC04AEB0E577}" type="presParOf" srcId="{BFF4408F-1C68-4901-8B3D-98F7B75C1D9D}" destId="{F1F2E87A-B176-4B47-9E67-DEC3C269E134}" srcOrd="1" destOrd="0" presId="urn:microsoft.com/office/officeart/2005/8/layout/hierarchy2"/>
    <dgm:cxn modelId="{4B4D49E8-31CA-4C6E-B440-0A5B389CB703}" type="presParOf" srcId="{F1F2E87A-B176-4B47-9E67-DEC3C269E134}" destId="{77600420-9899-48F4-AE1F-E44FB5F5B657}" srcOrd="0" destOrd="0" presId="urn:microsoft.com/office/officeart/2005/8/layout/hierarchy2"/>
    <dgm:cxn modelId="{32F40D0A-8677-4998-9BE5-B94121E0635F}" type="presParOf" srcId="{F1F2E87A-B176-4B47-9E67-DEC3C269E134}" destId="{EFADBCA7-8189-4C82-8D57-06DA7D14633B}" srcOrd="1" destOrd="0" presId="urn:microsoft.com/office/officeart/2005/8/layout/hierarchy2"/>
    <dgm:cxn modelId="{1BC70B10-A4F0-46D0-A5E2-8CF6E438FC24}" type="presParOf" srcId="{BFF4408F-1C68-4901-8B3D-98F7B75C1D9D}" destId="{CFD39A55-D455-4170-86C6-79B975A28784}" srcOrd="2" destOrd="0" presId="urn:microsoft.com/office/officeart/2005/8/layout/hierarchy2"/>
    <dgm:cxn modelId="{300B5943-BA45-4DDC-8599-8727918A5DFD}" type="presParOf" srcId="{CFD39A55-D455-4170-86C6-79B975A28784}" destId="{657DCB1C-81FB-4DC7-839A-058E736DCFA8}" srcOrd="0" destOrd="0" presId="urn:microsoft.com/office/officeart/2005/8/layout/hierarchy2"/>
    <dgm:cxn modelId="{2F8F5C3C-6F10-43BC-BEFE-C67BF98C7FE0}" type="presParOf" srcId="{BFF4408F-1C68-4901-8B3D-98F7B75C1D9D}" destId="{251152EF-A494-4949-85EC-751A164DE67B}" srcOrd="3" destOrd="0" presId="urn:microsoft.com/office/officeart/2005/8/layout/hierarchy2"/>
    <dgm:cxn modelId="{AC688C85-598A-4DD5-85D9-4B4B02C6C916}" type="presParOf" srcId="{251152EF-A494-4949-85EC-751A164DE67B}" destId="{CDC5D7BD-CAF3-46B5-9F51-067E01CC8107}" srcOrd="0" destOrd="0" presId="urn:microsoft.com/office/officeart/2005/8/layout/hierarchy2"/>
    <dgm:cxn modelId="{B41999B4-3625-4419-9A09-AAF42205C310}" type="presParOf" srcId="{251152EF-A494-4949-85EC-751A164DE67B}" destId="{8D4DC229-6AD8-4670-9748-2053E77296F6}" srcOrd="1" destOrd="0" presId="urn:microsoft.com/office/officeart/2005/8/layout/hierarchy2"/>
    <dgm:cxn modelId="{D83B591E-4B48-4C0D-B3AB-D121EFF7F32F}" type="presParOf" srcId="{F50CDE88-F158-46A7-94EA-6A60EEE29380}" destId="{B17ED2D4-5399-498F-BAE9-8C030D258582}" srcOrd="2" destOrd="0" presId="urn:microsoft.com/office/officeart/2005/8/layout/hierarchy2"/>
    <dgm:cxn modelId="{15C1725A-C37B-4682-8904-C7DDF30CF47F}" type="presParOf" srcId="{B17ED2D4-5399-498F-BAE9-8C030D258582}" destId="{3BFB1C14-841D-4501-B918-D352C01517A9}" srcOrd="0" destOrd="0" presId="urn:microsoft.com/office/officeart/2005/8/layout/hierarchy2"/>
    <dgm:cxn modelId="{8CAE7B43-4C67-4931-B90B-7CB13D246D2F}" type="presParOf" srcId="{F50CDE88-F158-46A7-94EA-6A60EEE29380}" destId="{7C143C10-916E-43F3-933F-A144AEDB2C80}" srcOrd="3" destOrd="0" presId="urn:microsoft.com/office/officeart/2005/8/layout/hierarchy2"/>
    <dgm:cxn modelId="{EB58FD28-8023-4376-B76D-5D1656A830FE}" type="presParOf" srcId="{7C143C10-916E-43F3-933F-A144AEDB2C80}" destId="{B327BC2E-46AA-4770-B6F2-12B047BF933C}" srcOrd="0" destOrd="0" presId="urn:microsoft.com/office/officeart/2005/8/layout/hierarchy2"/>
    <dgm:cxn modelId="{F364B164-9E7B-4C1E-B7C3-3522EDC252CE}" type="presParOf" srcId="{7C143C10-916E-43F3-933F-A144AEDB2C80}" destId="{CB85A601-F81B-469D-8AE6-201962F08A47}" srcOrd="1" destOrd="0" presId="urn:microsoft.com/office/officeart/2005/8/layout/hierarchy2"/>
    <dgm:cxn modelId="{0664DE0A-ABFB-4910-812C-EE13840BD890}" type="presParOf" srcId="{CB85A601-F81B-469D-8AE6-201962F08A47}" destId="{F8E38298-6DA7-416C-AC25-6C77A183EDA9}" srcOrd="0" destOrd="0" presId="urn:microsoft.com/office/officeart/2005/8/layout/hierarchy2"/>
    <dgm:cxn modelId="{ACFC9FFE-B126-477F-8B45-65589FD10EB7}" type="presParOf" srcId="{F8E38298-6DA7-416C-AC25-6C77A183EDA9}" destId="{317B9F67-4B31-4B96-B186-74179575663D}" srcOrd="0" destOrd="0" presId="urn:microsoft.com/office/officeart/2005/8/layout/hierarchy2"/>
    <dgm:cxn modelId="{4A40A382-63F7-4972-93C9-6A7919E0CF16}" type="presParOf" srcId="{CB85A601-F81B-469D-8AE6-201962F08A47}" destId="{2BEA992E-C5EC-47A8-8AF7-CDDEDD3F783F}" srcOrd="1" destOrd="0" presId="urn:microsoft.com/office/officeart/2005/8/layout/hierarchy2"/>
    <dgm:cxn modelId="{149FEE0F-F1C8-4D41-AB5B-A0232C06D920}" type="presParOf" srcId="{2BEA992E-C5EC-47A8-8AF7-CDDEDD3F783F}" destId="{D0E3FA35-701D-4F2E-8B57-40CE2FDA869E}" srcOrd="0" destOrd="0" presId="urn:microsoft.com/office/officeart/2005/8/layout/hierarchy2"/>
    <dgm:cxn modelId="{1960FE07-29E4-4440-B014-7BEC63379C56}" type="presParOf" srcId="{2BEA992E-C5EC-47A8-8AF7-CDDEDD3F783F}" destId="{6156FB4D-6E4E-421E-9FC1-9B7FC17CD8F6}" srcOrd="1" destOrd="0" presId="urn:microsoft.com/office/officeart/2005/8/layout/hierarchy2"/>
    <dgm:cxn modelId="{333704B0-635E-4B70-8F14-562E7D58676B}" type="presParOf" srcId="{CB85A601-F81B-469D-8AE6-201962F08A47}" destId="{8A349629-E67B-4A5B-9C1C-1967410513D9}" srcOrd="2" destOrd="0" presId="urn:microsoft.com/office/officeart/2005/8/layout/hierarchy2"/>
    <dgm:cxn modelId="{17EEEEF8-3707-41A2-B136-DDD18358035C}" type="presParOf" srcId="{8A349629-E67B-4A5B-9C1C-1967410513D9}" destId="{BDA83A05-A158-4CD6-AC90-492CA7229AB2}" srcOrd="0" destOrd="0" presId="urn:microsoft.com/office/officeart/2005/8/layout/hierarchy2"/>
    <dgm:cxn modelId="{EFAE29C8-727F-4D7E-93E6-C9720CA19079}" type="presParOf" srcId="{CB85A601-F81B-469D-8AE6-201962F08A47}" destId="{88486D59-4F9B-4305-BD46-D43C9747087D}" srcOrd="3" destOrd="0" presId="urn:microsoft.com/office/officeart/2005/8/layout/hierarchy2"/>
    <dgm:cxn modelId="{A3398D59-5796-43A2-866D-7F2782CB2BA4}" type="presParOf" srcId="{88486D59-4F9B-4305-BD46-D43C9747087D}" destId="{C3B2451C-6CCC-4648-8DF3-FA3EC676B815}" srcOrd="0" destOrd="0" presId="urn:microsoft.com/office/officeart/2005/8/layout/hierarchy2"/>
    <dgm:cxn modelId="{156AD59A-30CF-4AB8-AF2E-4B8820B8AE0C}" type="presParOf" srcId="{88486D59-4F9B-4305-BD46-D43C9747087D}" destId="{61E79868-2450-4F54-BB49-1C923C35A40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0E9CAF-4C2D-43EF-A30B-72170AD935B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05D950F-C5CD-4DA0-BDD9-DEF274C8C2AA}">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Dynatrace Pushes Custom payload for Problems</a:t>
          </a:r>
          <a:endParaRPr lang="en-US" sz="1400" dirty="0">
            <a:latin typeface="Bernina Sans Light" pitchFamily="50" charset="0"/>
          </a:endParaRPr>
        </a:p>
      </dgm:t>
    </dgm:pt>
    <dgm:pt modelId="{1C8D49E0-DABE-4C4D-A004-C2B3B3857468}" type="parTrans" cxnId="{7BC3212C-719A-4CF3-A4F1-2272FCC5EF09}">
      <dgm:prSet/>
      <dgm:spPr/>
      <dgm:t>
        <a:bodyPr/>
        <a:lstStyle/>
        <a:p>
          <a:endParaRPr lang="en-US"/>
        </a:p>
      </dgm:t>
    </dgm:pt>
    <dgm:pt modelId="{4A4111EE-DAFD-4049-A5C5-43DA7F22B473}" type="sibTrans" cxnId="{7BC3212C-719A-4CF3-A4F1-2272FCC5EF09}">
      <dgm:prSet/>
      <dgm:spPr/>
      <dgm:t>
        <a:bodyPr/>
        <a:lstStyle/>
        <a:p>
          <a:endParaRPr lang="en-US"/>
        </a:p>
      </dgm:t>
    </dgm:pt>
    <dgm:pt modelId="{E89F9765-611B-486D-88C5-A2EE8156302F}">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Custom scripted REST receiver in ServiceNow</a:t>
          </a:r>
        </a:p>
      </dgm:t>
    </dgm:pt>
    <dgm:pt modelId="{8425D2F2-CA61-404F-B32A-22D320766197}" type="parTrans" cxnId="{42E5CA8D-1FEE-46CE-B5DD-2A5B22EC0E88}">
      <dgm:prSet/>
      <dgm:spPr/>
      <dgm:t>
        <a:bodyPr/>
        <a:lstStyle/>
        <a:p>
          <a:endParaRPr lang="en-US"/>
        </a:p>
      </dgm:t>
    </dgm:pt>
    <dgm:pt modelId="{D96F2739-6A1F-412D-9AF7-D7BF7D135891}" type="sibTrans" cxnId="{42E5CA8D-1FEE-46CE-B5DD-2A5B22EC0E88}">
      <dgm:prSet/>
      <dgm:spPr/>
      <dgm:t>
        <a:bodyPr/>
        <a:lstStyle/>
        <a:p>
          <a:endParaRPr lang="en-US"/>
        </a:p>
      </dgm:t>
    </dgm:pt>
    <dgm:pt modelId="{50426739-6EC8-4368-92F5-3F8E93487506}">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No CMDB sync with Dynatrace</a:t>
          </a:r>
          <a:endParaRPr lang="en-US" sz="1400" dirty="0">
            <a:latin typeface="Bernina Sans Light" pitchFamily="50" charset="0"/>
          </a:endParaRPr>
        </a:p>
      </dgm:t>
    </dgm:pt>
    <dgm:pt modelId="{C9DC2538-E7BE-4B8D-9988-8F40747C3B1F}" type="parTrans" cxnId="{3E84769E-51BE-41E3-89CF-53891EEF9817}">
      <dgm:prSet/>
      <dgm:spPr/>
      <dgm:t>
        <a:bodyPr/>
        <a:lstStyle/>
        <a:p>
          <a:endParaRPr lang="en-US"/>
        </a:p>
      </dgm:t>
    </dgm:pt>
    <dgm:pt modelId="{FE9966CC-C9F9-4798-B333-A1782299F84F}" type="sibTrans" cxnId="{3E84769E-51BE-41E3-89CF-53891EEF9817}">
      <dgm:prSet/>
      <dgm:spPr/>
      <dgm:t>
        <a:bodyPr/>
        <a:lstStyle/>
        <a:p>
          <a:endParaRPr lang="en-US"/>
        </a:p>
      </dgm:t>
    </dgm:pt>
    <dgm:pt modelId="{40F2B95E-58C2-41EE-BFC2-B79CBAE9A6D7}">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Custom Textual Information from Dynatrace</a:t>
          </a:r>
          <a:endParaRPr lang="en-US" sz="1400" dirty="0">
            <a:latin typeface="Bernina Sans Light" pitchFamily="50" charset="0"/>
          </a:endParaRPr>
        </a:p>
      </dgm:t>
    </dgm:pt>
    <dgm:pt modelId="{03504176-CD42-45C3-8C53-A5830444E327}" type="parTrans" cxnId="{61B3E868-123D-4D20-9C5B-5D0B8A80B04B}">
      <dgm:prSet/>
      <dgm:spPr/>
      <dgm:t>
        <a:bodyPr/>
        <a:lstStyle/>
        <a:p>
          <a:endParaRPr lang="en-US"/>
        </a:p>
      </dgm:t>
    </dgm:pt>
    <dgm:pt modelId="{457CD814-993F-4788-9807-B9E06EFAA33A}" type="sibTrans" cxnId="{61B3E868-123D-4D20-9C5B-5D0B8A80B04B}">
      <dgm:prSet/>
      <dgm:spPr/>
      <dgm:t>
        <a:bodyPr/>
        <a:lstStyle/>
        <a:p>
          <a:endParaRPr lang="en-US"/>
        </a:p>
      </dgm:t>
    </dgm:pt>
    <dgm:pt modelId="{BEEBA618-E8F6-472B-9061-7C53AF089543}">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More flexibility with ‘raw’ data</a:t>
          </a:r>
          <a:endParaRPr lang="en-US" sz="1400" dirty="0">
            <a:latin typeface="Bernina Sans Light" pitchFamily="50" charset="0"/>
          </a:endParaRPr>
        </a:p>
      </dgm:t>
    </dgm:pt>
    <dgm:pt modelId="{2A3663FD-5E4E-4696-A70E-26505B2CB17C}" type="parTrans" cxnId="{D582F4F5-EE5B-4A60-9B4D-10B393891839}">
      <dgm:prSet/>
      <dgm:spPr/>
      <dgm:t>
        <a:bodyPr/>
        <a:lstStyle/>
        <a:p>
          <a:endParaRPr lang="en-US"/>
        </a:p>
      </dgm:t>
    </dgm:pt>
    <dgm:pt modelId="{8BF6F543-1215-4B94-9735-49732AF42C57}" type="sibTrans" cxnId="{D582F4F5-EE5B-4A60-9B4D-10B393891839}">
      <dgm:prSet/>
      <dgm:spPr/>
      <dgm:t>
        <a:bodyPr/>
        <a:lstStyle/>
        <a:p>
          <a:endParaRPr lang="en-US"/>
        </a:p>
      </dgm:t>
    </dgm:pt>
    <dgm:pt modelId="{CF533E8C-B77D-4B67-81EA-07D7E57E8CDB}">
      <dgm:prSe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No Auto CI assignment</a:t>
          </a:r>
        </a:p>
      </dgm:t>
    </dgm:pt>
    <dgm:pt modelId="{8B667327-448D-48AB-9563-42B54CBC98DA}" type="parTrans" cxnId="{035035C6-B7AE-4DBA-8D97-8312DD9CA4DA}">
      <dgm:prSet/>
      <dgm:spPr/>
      <dgm:t>
        <a:bodyPr/>
        <a:lstStyle/>
        <a:p>
          <a:endParaRPr lang="en-US"/>
        </a:p>
      </dgm:t>
    </dgm:pt>
    <dgm:pt modelId="{E9DB9E21-8ADD-481E-A31D-9ADE725B2AB4}" type="sibTrans" cxnId="{035035C6-B7AE-4DBA-8D97-8312DD9CA4DA}">
      <dgm:prSet/>
      <dgm:spPr/>
      <dgm:t>
        <a:bodyPr/>
        <a:lstStyle/>
        <a:p>
          <a:endParaRPr lang="en-US"/>
        </a:p>
      </dgm:t>
    </dgm:pt>
    <dgm:pt modelId="{B0D1378C-5C8B-47E2-BE1A-55CC8793C164}" type="pres">
      <dgm:prSet presAssocID="{4A0E9CAF-4C2D-43EF-A30B-72170AD935B1}" presName="diagram" presStyleCnt="0">
        <dgm:presLayoutVars>
          <dgm:chPref val="1"/>
          <dgm:dir/>
          <dgm:animOne val="branch"/>
          <dgm:animLvl val="lvl"/>
          <dgm:resizeHandles val="exact"/>
        </dgm:presLayoutVars>
      </dgm:prSet>
      <dgm:spPr/>
    </dgm:pt>
    <dgm:pt modelId="{4872F848-F128-41F7-B92B-6D5A99A0893A}" type="pres">
      <dgm:prSet presAssocID="{305D950F-C5CD-4DA0-BDD9-DEF274C8C2AA}" presName="root1" presStyleCnt="0"/>
      <dgm:spPr/>
    </dgm:pt>
    <dgm:pt modelId="{E3F9E85C-2585-4AB6-9065-2629112FB119}" type="pres">
      <dgm:prSet presAssocID="{305D950F-C5CD-4DA0-BDD9-DEF274C8C2AA}" presName="LevelOneTextNode" presStyleLbl="node0" presStyleIdx="0" presStyleCnt="1">
        <dgm:presLayoutVars>
          <dgm:chPref val="3"/>
        </dgm:presLayoutVars>
      </dgm:prSet>
      <dgm:spPr/>
    </dgm:pt>
    <dgm:pt modelId="{AAFAEA99-D240-4FBA-9318-2EA151E62A6F}" type="pres">
      <dgm:prSet presAssocID="{305D950F-C5CD-4DA0-BDD9-DEF274C8C2AA}" presName="level2hierChild" presStyleCnt="0"/>
      <dgm:spPr/>
    </dgm:pt>
    <dgm:pt modelId="{A35FA9BD-93FC-43D5-854B-C20A4D7E984C}" type="pres">
      <dgm:prSet presAssocID="{8425D2F2-CA61-404F-B32A-22D320766197}" presName="conn2-1" presStyleLbl="parChTrans1D2" presStyleIdx="0" presStyleCnt="2"/>
      <dgm:spPr/>
    </dgm:pt>
    <dgm:pt modelId="{C8193C5C-F1AF-46E6-81AE-113D2F34A650}" type="pres">
      <dgm:prSet presAssocID="{8425D2F2-CA61-404F-B32A-22D320766197}" presName="connTx" presStyleLbl="parChTrans1D2" presStyleIdx="0" presStyleCnt="2"/>
      <dgm:spPr/>
    </dgm:pt>
    <dgm:pt modelId="{CC35BFA2-FCFE-4523-8C92-A0A165306711}" type="pres">
      <dgm:prSet presAssocID="{E89F9765-611B-486D-88C5-A2EE8156302F}" presName="root2" presStyleCnt="0"/>
      <dgm:spPr/>
    </dgm:pt>
    <dgm:pt modelId="{CD204976-A1C7-4A4B-AAD3-825E5A3A3081}" type="pres">
      <dgm:prSet presAssocID="{E89F9765-611B-486D-88C5-A2EE8156302F}" presName="LevelTwoTextNode" presStyleLbl="node2" presStyleIdx="0" presStyleCnt="2">
        <dgm:presLayoutVars>
          <dgm:chPref val="3"/>
        </dgm:presLayoutVars>
      </dgm:prSet>
      <dgm:spPr/>
    </dgm:pt>
    <dgm:pt modelId="{9F7C84B2-5FD9-40D9-B312-030D326D3FE3}" type="pres">
      <dgm:prSet presAssocID="{E89F9765-611B-486D-88C5-A2EE8156302F}" presName="level3hierChild" presStyleCnt="0"/>
      <dgm:spPr/>
    </dgm:pt>
    <dgm:pt modelId="{9CBA35C9-8054-42E4-85FA-451FECFBAFE6}" type="pres">
      <dgm:prSet presAssocID="{C9DC2538-E7BE-4B8D-9988-8F40747C3B1F}" presName="conn2-1" presStyleLbl="parChTrans1D3" presStyleIdx="0" presStyleCnt="3"/>
      <dgm:spPr/>
    </dgm:pt>
    <dgm:pt modelId="{350DC099-4F0E-4FE2-A69D-1208AF6F444D}" type="pres">
      <dgm:prSet presAssocID="{C9DC2538-E7BE-4B8D-9988-8F40747C3B1F}" presName="connTx" presStyleLbl="parChTrans1D3" presStyleIdx="0" presStyleCnt="3"/>
      <dgm:spPr/>
    </dgm:pt>
    <dgm:pt modelId="{F1C4DEDF-B319-40B4-A557-806017A2EFF9}" type="pres">
      <dgm:prSet presAssocID="{50426739-6EC8-4368-92F5-3F8E93487506}" presName="root2" presStyleCnt="0"/>
      <dgm:spPr/>
    </dgm:pt>
    <dgm:pt modelId="{B160629B-F4C8-4012-9266-C69666BB2270}" type="pres">
      <dgm:prSet presAssocID="{50426739-6EC8-4368-92F5-3F8E93487506}" presName="LevelTwoTextNode" presStyleLbl="node3" presStyleIdx="0" presStyleCnt="3">
        <dgm:presLayoutVars>
          <dgm:chPref val="3"/>
        </dgm:presLayoutVars>
      </dgm:prSet>
      <dgm:spPr/>
    </dgm:pt>
    <dgm:pt modelId="{94F6E61D-8870-44D3-8052-3E6CF4AE559A}" type="pres">
      <dgm:prSet presAssocID="{50426739-6EC8-4368-92F5-3F8E93487506}" presName="level3hierChild" presStyleCnt="0"/>
      <dgm:spPr/>
    </dgm:pt>
    <dgm:pt modelId="{AEE8C97F-4164-4363-A63D-36747F82D2EA}" type="pres">
      <dgm:prSet presAssocID="{8B667327-448D-48AB-9563-42B54CBC98DA}" presName="conn2-1" presStyleLbl="parChTrans1D3" presStyleIdx="1" presStyleCnt="3"/>
      <dgm:spPr/>
    </dgm:pt>
    <dgm:pt modelId="{F5B9CD88-290F-4781-A0C9-4680F2346C5C}" type="pres">
      <dgm:prSet presAssocID="{8B667327-448D-48AB-9563-42B54CBC98DA}" presName="connTx" presStyleLbl="parChTrans1D3" presStyleIdx="1" presStyleCnt="3"/>
      <dgm:spPr/>
    </dgm:pt>
    <dgm:pt modelId="{9A3AF1DF-AD3A-4CBA-99AF-E908887F2EB6}" type="pres">
      <dgm:prSet presAssocID="{CF533E8C-B77D-4B67-81EA-07D7E57E8CDB}" presName="root2" presStyleCnt="0"/>
      <dgm:spPr/>
    </dgm:pt>
    <dgm:pt modelId="{99E25C2F-5464-4732-B9B4-36CB5E8182DF}" type="pres">
      <dgm:prSet presAssocID="{CF533E8C-B77D-4B67-81EA-07D7E57E8CDB}" presName="LevelTwoTextNode" presStyleLbl="node3" presStyleIdx="1" presStyleCnt="3">
        <dgm:presLayoutVars>
          <dgm:chPref val="3"/>
        </dgm:presLayoutVars>
      </dgm:prSet>
      <dgm:spPr/>
    </dgm:pt>
    <dgm:pt modelId="{8E66CD4B-4F0A-4501-8AFB-F2D1A54D488C}" type="pres">
      <dgm:prSet presAssocID="{CF533E8C-B77D-4B67-81EA-07D7E57E8CDB}" presName="level3hierChild" presStyleCnt="0"/>
      <dgm:spPr/>
    </dgm:pt>
    <dgm:pt modelId="{D6414B7A-887E-4AF2-B807-C19F36D86DA4}" type="pres">
      <dgm:prSet presAssocID="{03504176-CD42-45C3-8C53-A5830444E327}" presName="conn2-1" presStyleLbl="parChTrans1D2" presStyleIdx="1" presStyleCnt="2"/>
      <dgm:spPr/>
    </dgm:pt>
    <dgm:pt modelId="{F71D234D-7645-49E6-9D03-0D1CE6BC5F6C}" type="pres">
      <dgm:prSet presAssocID="{03504176-CD42-45C3-8C53-A5830444E327}" presName="connTx" presStyleLbl="parChTrans1D2" presStyleIdx="1" presStyleCnt="2"/>
      <dgm:spPr/>
    </dgm:pt>
    <dgm:pt modelId="{85B1F136-D957-4ACE-B0FF-4BA7B4203E1C}" type="pres">
      <dgm:prSet presAssocID="{40F2B95E-58C2-41EE-BFC2-B79CBAE9A6D7}" presName="root2" presStyleCnt="0"/>
      <dgm:spPr/>
    </dgm:pt>
    <dgm:pt modelId="{A3A2B0AD-20E6-4089-A6A8-D63B128DB2F1}" type="pres">
      <dgm:prSet presAssocID="{40F2B95E-58C2-41EE-BFC2-B79CBAE9A6D7}" presName="LevelTwoTextNode" presStyleLbl="node2" presStyleIdx="1" presStyleCnt="2">
        <dgm:presLayoutVars>
          <dgm:chPref val="3"/>
        </dgm:presLayoutVars>
      </dgm:prSet>
      <dgm:spPr/>
    </dgm:pt>
    <dgm:pt modelId="{DE8D834D-9ACD-4437-BCE0-7B7B4FC0CC58}" type="pres">
      <dgm:prSet presAssocID="{40F2B95E-58C2-41EE-BFC2-B79CBAE9A6D7}" presName="level3hierChild" presStyleCnt="0"/>
      <dgm:spPr/>
    </dgm:pt>
    <dgm:pt modelId="{7596CF11-8EC7-427B-809A-44411B1816DB}" type="pres">
      <dgm:prSet presAssocID="{2A3663FD-5E4E-4696-A70E-26505B2CB17C}" presName="conn2-1" presStyleLbl="parChTrans1D3" presStyleIdx="2" presStyleCnt="3"/>
      <dgm:spPr/>
    </dgm:pt>
    <dgm:pt modelId="{4BF9DE28-F55B-4C90-A8B4-233164DEF38B}" type="pres">
      <dgm:prSet presAssocID="{2A3663FD-5E4E-4696-A70E-26505B2CB17C}" presName="connTx" presStyleLbl="parChTrans1D3" presStyleIdx="2" presStyleCnt="3"/>
      <dgm:spPr/>
    </dgm:pt>
    <dgm:pt modelId="{2D961F46-F5FC-4985-BCC2-0143D29A1E03}" type="pres">
      <dgm:prSet presAssocID="{BEEBA618-E8F6-472B-9061-7C53AF089543}" presName="root2" presStyleCnt="0"/>
      <dgm:spPr/>
    </dgm:pt>
    <dgm:pt modelId="{DA3A88EA-83DD-4DA0-A93E-F7CCA99A8521}" type="pres">
      <dgm:prSet presAssocID="{BEEBA618-E8F6-472B-9061-7C53AF089543}" presName="LevelTwoTextNode" presStyleLbl="node3" presStyleIdx="2" presStyleCnt="3" custLinFactNeighborX="-782">
        <dgm:presLayoutVars>
          <dgm:chPref val="3"/>
        </dgm:presLayoutVars>
      </dgm:prSet>
      <dgm:spPr/>
    </dgm:pt>
    <dgm:pt modelId="{DC05E65F-6428-4615-B1AB-0C6661A51B27}" type="pres">
      <dgm:prSet presAssocID="{BEEBA618-E8F6-472B-9061-7C53AF089543}" presName="level3hierChild" presStyleCnt="0"/>
      <dgm:spPr/>
    </dgm:pt>
  </dgm:ptLst>
  <dgm:cxnLst>
    <dgm:cxn modelId="{B41DA014-C6E0-40B5-8428-73F7D9F65965}" type="presOf" srcId="{03504176-CD42-45C3-8C53-A5830444E327}" destId="{D6414B7A-887E-4AF2-B807-C19F36D86DA4}" srcOrd="0" destOrd="0" presId="urn:microsoft.com/office/officeart/2005/8/layout/hierarchy2"/>
    <dgm:cxn modelId="{9BA4BC22-3431-4B3B-AD55-598C7401C696}" type="presOf" srcId="{8B667327-448D-48AB-9563-42B54CBC98DA}" destId="{F5B9CD88-290F-4781-A0C9-4680F2346C5C}" srcOrd="1" destOrd="0" presId="urn:microsoft.com/office/officeart/2005/8/layout/hierarchy2"/>
    <dgm:cxn modelId="{0E5BE329-0168-483B-9AA7-E48BDCEF30A2}" type="presOf" srcId="{40F2B95E-58C2-41EE-BFC2-B79CBAE9A6D7}" destId="{A3A2B0AD-20E6-4089-A6A8-D63B128DB2F1}" srcOrd="0" destOrd="0" presId="urn:microsoft.com/office/officeart/2005/8/layout/hierarchy2"/>
    <dgm:cxn modelId="{7BC3212C-719A-4CF3-A4F1-2272FCC5EF09}" srcId="{4A0E9CAF-4C2D-43EF-A30B-72170AD935B1}" destId="{305D950F-C5CD-4DA0-BDD9-DEF274C8C2AA}" srcOrd="0" destOrd="0" parTransId="{1C8D49E0-DABE-4C4D-A004-C2B3B3857468}" sibTransId="{4A4111EE-DAFD-4049-A5C5-43DA7F22B473}"/>
    <dgm:cxn modelId="{5015AE46-D38C-4EBC-9021-5C2BFC134C86}" type="presOf" srcId="{BEEBA618-E8F6-472B-9061-7C53AF089543}" destId="{DA3A88EA-83DD-4DA0-A93E-F7CCA99A8521}" srcOrd="0" destOrd="0" presId="urn:microsoft.com/office/officeart/2005/8/layout/hierarchy2"/>
    <dgm:cxn modelId="{61B3E868-123D-4D20-9C5B-5D0B8A80B04B}" srcId="{305D950F-C5CD-4DA0-BDD9-DEF274C8C2AA}" destId="{40F2B95E-58C2-41EE-BFC2-B79CBAE9A6D7}" srcOrd="1" destOrd="0" parTransId="{03504176-CD42-45C3-8C53-A5830444E327}" sibTransId="{457CD814-993F-4788-9807-B9E06EFAA33A}"/>
    <dgm:cxn modelId="{AF66C54E-EFF4-4943-9279-B1566EAFD5CA}" type="presOf" srcId="{4A0E9CAF-4C2D-43EF-A30B-72170AD935B1}" destId="{B0D1378C-5C8B-47E2-BE1A-55CC8793C164}" srcOrd="0" destOrd="0" presId="urn:microsoft.com/office/officeart/2005/8/layout/hierarchy2"/>
    <dgm:cxn modelId="{E5BBD756-D649-45E2-BFB1-6CADB4016A23}" type="presOf" srcId="{8425D2F2-CA61-404F-B32A-22D320766197}" destId="{A35FA9BD-93FC-43D5-854B-C20A4D7E984C}" srcOrd="0" destOrd="0" presId="urn:microsoft.com/office/officeart/2005/8/layout/hierarchy2"/>
    <dgm:cxn modelId="{38BA2C81-6B84-4071-BEFB-15FF58FB7A49}" type="presOf" srcId="{C9DC2538-E7BE-4B8D-9988-8F40747C3B1F}" destId="{350DC099-4F0E-4FE2-A69D-1208AF6F444D}" srcOrd="1" destOrd="0" presId="urn:microsoft.com/office/officeart/2005/8/layout/hierarchy2"/>
    <dgm:cxn modelId="{6911D281-955C-4942-9866-2D570BE78383}" type="presOf" srcId="{2A3663FD-5E4E-4696-A70E-26505B2CB17C}" destId="{4BF9DE28-F55B-4C90-A8B4-233164DEF38B}" srcOrd="1" destOrd="0" presId="urn:microsoft.com/office/officeart/2005/8/layout/hierarchy2"/>
    <dgm:cxn modelId="{42E5CA8D-1FEE-46CE-B5DD-2A5B22EC0E88}" srcId="{305D950F-C5CD-4DA0-BDD9-DEF274C8C2AA}" destId="{E89F9765-611B-486D-88C5-A2EE8156302F}" srcOrd="0" destOrd="0" parTransId="{8425D2F2-CA61-404F-B32A-22D320766197}" sibTransId="{D96F2739-6A1F-412D-9AF7-D7BF7D135891}"/>
    <dgm:cxn modelId="{3E84769E-51BE-41E3-89CF-53891EEF9817}" srcId="{E89F9765-611B-486D-88C5-A2EE8156302F}" destId="{50426739-6EC8-4368-92F5-3F8E93487506}" srcOrd="0" destOrd="0" parTransId="{C9DC2538-E7BE-4B8D-9988-8F40747C3B1F}" sibTransId="{FE9966CC-C9F9-4798-B333-A1782299F84F}"/>
    <dgm:cxn modelId="{A88738B6-0487-49E0-B675-6BEEF46852B3}" type="presOf" srcId="{C9DC2538-E7BE-4B8D-9988-8F40747C3B1F}" destId="{9CBA35C9-8054-42E4-85FA-451FECFBAFE6}" srcOrd="0" destOrd="0" presId="urn:microsoft.com/office/officeart/2005/8/layout/hierarchy2"/>
    <dgm:cxn modelId="{035035C6-B7AE-4DBA-8D97-8312DD9CA4DA}" srcId="{E89F9765-611B-486D-88C5-A2EE8156302F}" destId="{CF533E8C-B77D-4B67-81EA-07D7E57E8CDB}" srcOrd="1" destOrd="0" parTransId="{8B667327-448D-48AB-9563-42B54CBC98DA}" sibTransId="{E9DB9E21-8ADD-481E-A31D-9ADE725B2AB4}"/>
    <dgm:cxn modelId="{E6FA70C8-779C-4BD2-B1D1-9C0E21F1494F}" type="presOf" srcId="{305D950F-C5CD-4DA0-BDD9-DEF274C8C2AA}" destId="{E3F9E85C-2585-4AB6-9065-2629112FB119}" srcOrd="0" destOrd="0" presId="urn:microsoft.com/office/officeart/2005/8/layout/hierarchy2"/>
    <dgm:cxn modelId="{9A786DCC-2F1F-47DB-A5C1-AFF3DDF50D19}" type="presOf" srcId="{CF533E8C-B77D-4B67-81EA-07D7E57E8CDB}" destId="{99E25C2F-5464-4732-B9B4-36CB5E8182DF}" srcOrd="0" destOrd="0" presId="urn:microsoft.com/office/officeart/2005/8/layout/hierarchy2"/>
    <dgm:cxn modelId="{4D3184CF-07F8-470D-9D10-B685F57D04CD}" type="presOf" srcId="{03504176-CD42-45C3-8C53-A5830444E327}" destId="{F71D234D-7645-49E6-9D03-0D1CE6BC5F6C}" srcOrd="1" destOrd="0" presId="urn:microsoft.com/office/officeart/2005/8/layout/hierarchy2"/>
    <dgm:cxn modelId="{81217DDF-4435-4912-9D0D-A29603DAD644}" type="presOf" srcId="{50426739-6EC8-4368-92F5-3F8E93487506}" destId="{B160629B-F4C8-4012-9266-C69666BB2270}" srcOrd="0" destOrd="0" presId="urn:microsoft.com/office/officeart/2005/8/layout/hierarchy2"/>
    <dgm:cxn modelId="{799AADE3-A5E9-4EAC-AF10-B43673A6F61B}" type="presOf" srcId="{E89F9765-611B-486D-88C5-A2EE8156302F}" destId="{CD204976-A1C7-4A4B-AAD3-825E5A3A3081}" srcOrd="0" destOrd="0" presId="urn:microsoft.com/office/officeart/2005/8/layout/hierarchy2"/>
    <dgm:cxn modelId="{5A1B7BEA-2307-41EE-9DF8-FC9C887EEB83}" type="presOf" srcId="{2A3663FD-5E4E-4696-A70E-26505B2CB17C}" destId="{7596CF11-8EC7-427B-809A-44411B1816DB}" srcOrd="0" destOrd="0" presId="urn:microsoft.com/office/officeart/2005/8/layout/hierarchy2"/>
    <dgm:cxn modelId="{368B4AF3-2747-4592-ADC3-BA306DDA4A01}" type="presOf" srcId="{8B667327-448D-48AB-9563-42B54CBC98DA}" destId="{AEE8C97F-4164-4363-A63D-36747F82D2EA}" srcOrd="0" destOrd="0" presId="urn:microsoft.com/office/officeart/2005/8/layout/hierarchy2"/>
    <dgm:cxn modelId="{D582F4F5-EE5B-4A60-9B4D-10B393891839}" srcId="{40F2B95E-58C2-41EE-BFC2-B79CBAE9A6D7}" destId="{BEEBA618-E8F6-472B-9061-7C53AF089543}" srcOrd="0" destOrd="0" parTransId="{2A3663FD-5E4E-4696-A70E-26505B2CB17C}" sibTransId="{8BF6F543-1215-4B94-9735-49732AF42C57}"/>
    <dgm:cxn modelId="{1F843DFD-388C-429B-A074-8F77D2379765}" type="presOf" srcId="{8425D2F2-CA61-404F-B32A-22D320766197}" destId="{C8193C5C-F1AF-46E6-81AE-113D2F34A650}" srcOrd="1" destOrd="0" presId="urn:microsoft.com/office/officeart/2005/8/layout/hierarchy2"/>
    <dgm:cxn modelId="{C6946074-3170-4F26-9044-9C7EB52B5BFD}" type="presParOf" srcId="{B0D1378C-5C8B-47E2-BE1A-55CC8793C164}" destId="{4872F848-F128-41F7-B92B-6D5A99A0893A}" srcOrd="0" destOrd="0" presId="urn:microsoft.com/office/officeart/2005/8/layout/hierarchy2"/>
    <dgm:cxn modelId="{50B5B002-08C2-4152-8EFD-795D7E0687A5}" type="presParOf" srcId="{4872F848-F128-41F7-B92B-6D5A99A0893A}" destId="{E3F9E85C-2585-4AB6-9065-2629112FB119}" srcOrd="0" destOrd="0" presId="urn:microsoft.com/office/officeart/2005/8/layout/hierarchy2"/>
    <dgm:cxn modelId="{D9E729D3-539D-4179-A1E0-46E7D25950FC}" type="presParOf" srcId="{4872F848-F128-41F7-B92B-6D5A99A0893A}" destId="{AAFAEA99-D240-4FBA-9318-2EA151E62A6F}" srcOrd="1" destOrd="0" presId="urn:microsoft.com/office/officeart/2005/8/layout/hierarchy2"/>
    <dgm:cxn modelId="{CED6CAEE-5DA9-4128-BE66-0242820E0796}" type="presParOf" srcId="{AAFAEA99-D240-4FBA-9318-2EA151E62A6F}" destId="{A35FA9BD-93FC-43D5-854B-C20A4D7E984C}" srcOrd="0" destOrd="0" presId="urn:microsoft.com/office/officeart/2005/8/layout/hierarchy2"/>
    <dgm:cxn modelId="{9D2B3215-2373-488E-9C42-EACA9A419F60}" type="presParOf" srcId="{A35FA9BD-93FC-43D5-854B-C20A4D7E984C}" destId="{C8193C5C-F1AF-46E6-81AE-113D2F34A650}" srcOrd="0" destOrd="0" presId="urn:microsoft.com/office/officeart/2005/8/layout/hierarchy2"/>
    <dgm:cxn modelId="{A63B28D3-58F7-40DC-9582-98C84AB089B5}" type="presParOf" srcId="{AAFAEA99-D240-4FBA-9318-2EA151E62A6F}" destId="{CC35BFA2-FCFE-4523-8C92-A0A165306711}" srcOrd="1" destOrd="0" presId="urn:microsoft.com/office/officeart/2005/8/layout/hierarchy2"/>
    <dgm:cxn modelId="{CFE3BF0F-1F38-49B0-8F51-50F6276746CC}" type="presParOf" srcId="{CC35BFA2-FCFE-4523-8C92-A0A165306711}" destId="{CD204976-A1C7-4A4B-AAD3-825E5A3A3081}" srcOrd="0" destOrd="0" presId="urn:microsoft.com/office/officeart/2005/8/layout/hierarchy2"/>
    <dgm:cxn modelId="{7F2E6F67-EFD8-4764-A53E-EA9C97A102A2}" type="presParOf" srcId="{CC35BFA2-FCFE-4523-8C92-A0A165306711}" destId="{9F7C84B2-5FD9-40D9-B312-030D326D3FE3}" srcOrd="1" destOrd="0" presId="urn:microsoft.com/office/officeart/2005/8/layout/hierarchy2"/>
    <dgm:cxn modelId="{C26C7602-477B-4C74-953B-4D0648C80847}" type="presParOf" srcId="{9F7C84B2-5FD9-40D9-B312-030D326D3FE3}" destId="{9CBA35C9-8054-42E4-85FA-451FECFBAFE6}" srcOrd="0" destOrd="0" presId="urn:microsoft.com/office/officeart/2005/8/layout/hierarchy2"/>
    <dgm:cxn modelId="{596B0385-B1E6-4EA2-A27D-EF4D82AE9D81}" type="presParOf" srcId="{9CBA35C9-8054-42E4-85FA-451FECFBAFE6}" destId="{350DC099-4F0E-4FE2-A69D-1208AF6F444D}" srcOrd="0" destOrd="0" presId="urn:microsoft.com/office/officeart/2005/8/layout/hierarchy2"/>
    <dgm:cxn modelId="{8B02D64C-1D63-4A8A-997D-AFAF607E188C}" type="presParOf" srcId="{9F7C84B2-5FD9-40D9-B312-030D326D3FE3}" destId="{F1C4DEDF-B319-40B4-A557-806017A2EFF9}" srcOrd="1" destOrd="0" presId="urn:microsoft.com/office/officeart/2005/8/layout/hierarchy2"/>
    <dgm:cxn modelId="{07C8F3F6-2E39-40D7-80CB-CF38410A1B77}" type="presParOf" srcId="{F1C4DEDF-B319-40B4-A557-806017A2EFF9}" destId="{B160629B-F4C8-4012-9266-C69666BB2270}" srcOrd="0" destOrd="0" presId="urn:microsoft.com/office/officeart/2005/8/layout/hierarchy2"/>
    <dgm:cxn modelId="{D0DBE80B-E4E2-4FBF-9D8F-3A99B9D3A751}" type="presParOf" srcId="{F1C4DEDF-B319-40B4-A557-806017A2EFF9}" destId="{94F6E61D-8870-44D3-8052-3E6CF4AE559A}" srcOrd="1" destOrd="0" presId="urn:microsoft.com/office/officeart/2005/8/layout/hierarchy2"/>
    <dgm:cxn modelId="{317613AC-6920-484D-9213-C519E15BC778}" type="presParOf" srcId="{9F7C84B2-5FD9-40D9-B312-030D326D3FE3}" destId="{AEE8C97F-4164-4363-A63D-36747F82D2EA}" srcOrd="2" destOrd="0" presId="urn:microsoft.com/office/officeart/2005/8/layout/hierarchy2"/>
    <dgm:cxn modelId="{EE23F657-EDCC-4451-BED7-37C15A9A32B3}" type="presParOf" srcId="{AEE8C97F-4164-4363-A63D-36747F82D2EA}" destId="{F5B9CD88-290F-4781-A0C9-4680F2346C5C}" srcOrd="0" destOrd="0" presId="urn:microsoft.com/office/officeart/2005/8/layout/hierarchy2"/>
    <dgm:cxn modelId="{493730C8-D366-487B-B949-83182FC10BCE}" type="presParOf" srcId="{9F7C84B2-5FD9-40D9-B312-030D326D3FE3}" destId="{9A3AF1DF-AD3A-4CBA-99AF-E908887F2EB6}" srcOrd="3" destOrd="0" presId="urn:microsoft.com/office/officeart/2005/8/layout/hierarchy2"/>
    <dgm:cxn modelId="{1E167327-D049-4593-B804-3DDE10E1327C}" type="presParOf" srcId="{9A3AF1DF-AD3A-4CBA-99AF-E908887F2EB6}" destId="{99E25C2F-5464-4732-B9B4-36CB5E8182DF}" srcOrd="0" destOrd="0" presId="urn:microsoft.com/office/officeart/2005/8/layout/hierarchy2"/>
    <dgm:cxn modelId="{78871369-4CE9-4D21-A731-9A16696BB5BA}" type="presParOf" srcId="{9A3AF1DF-AD3A-4CBA-99AF-E908887F2EB6}" destId="{8E66CD4B-4F0A-4501-8AFB-F2D1A54D488C}" srcOrd="1" destOrd="0" presId="urn:microsoft.com/office/officeart/2005/8/layout/hierarchy2"/>
    <dgm:cxn modelId="{87A5B547-F8BB-4554-AB0E-BF6C954A8FDC}" type="presParOf" srcId="{AAFAEA99-D240-4FBA-9318-2EA151E62A6F}" destId="{D6414B7A-887E-4AF2-B807-C19F36D86DA4}" srcOrd="2" destOrd="0" presId="urn:microsoft.com/office/officeart/2005/8/layout/hierarchy2"/>
    <dgm:cxn modelId="{968E4801-44D7-4CAC-835E-37E83FF9D955}" type="presParOf" srcId="{D6414B7A-887E-4AF2-B807-C19F36D86DA4}" destId="{F71D234D-7645-49E6-9D03-0D1CE6BC5F6C}" srcOrd="0" destOrd="0" presId="urn:microsoft.com/office/officeart/2005/8/layout/hierarchy2"/>
    <dgm:cxn modelId="{5A062C1C-545E-481D-BF4B-6ADB03DF6FA3}" type="presParOf" srcId="{AAFAEA99-D240-4FBA-9318-2EA151E62A6F}" destId="{85B1F136-D957-4ACE-B0FF-4BA7B4203E1C}" srcOrd="3" destOrd="0" presId="urn:microsoft.com/office/officeart/2005/8/layout/hierarchy2"/>
    <dgm:cxn modelId="{0B63D5DE-F016-4A5D-AF6F-E7CF9192D243}" type="presParOf" srcId="{85B1F136-D957-4ACE-B0FF-4BA7B4203E1C}" destId="{A3A2B0AD-20E6-4089-A6A8-D63B128DB2F1}" srcOrd="0" destOrd="0" presId="urn:microsoft.com/office/officeart/2005/8/layout/hierarchy2"/>
    <dgm:cxn modelId="{2E039EEE-AD93-464A-864B-0D066E4C1E5F}" type="presParOf" srcId="{85B1F136-D957-4ACE-B0FF-4BA7B4203E1C}" destId="{DE8D834D-9ACD-4437-BCE0-7B7B4FC0CC58}" srcOrd="1" destOrd="0" presId="urn:microsoft.com/office/officeart/2005/8/layout/hierarchy2"/>
    <dgm:cxn modelId="{2796242E-9B1C-4D5B-A3A8-2280BF8E0E2F}" type="presParOf" srcId="{DE8D834D-9ACD-4437-BCE0-7B7B4FC0CC58}" destId="{7596CF11-8EC7-427B-809A-44411B1816DB}" srcOrd="0" destOrd="0" presId="urn:microsoft.com/office/officeart/2005/8/layout/hierarchy2"/>
    <dgm:cxn modelId="{BBFEE136-7796-4EC0-9DF2-DED4F3F657C6}" type="presParOf" srcId="{7596CF11-8EC7-427B-809A-44411B1816DB}" destId="{4BF9DE28-F55B-4C90-A8B4-233164DEF38B}" srcOrd="0" destOrd="0" presId="urn:microsoft.com/office/officeart/2005/8/layout/hierarchy2"/>
    <dgm:cxn modelId="{C8F6E9D8-8DBD-42EC-82C1-EC7D572C0D6A}" type="presParOf" srcId="{DE8D834D-9ACD-4437-BCE0-7B7B4FC0CC58}" destId="{2D961F46-F5FC-4985-BCC2-0143D29A1E03}" srcOrd="1" destOrd="0" presId="urn:microsoft.com/office/officeart/2005/8/layout/hierarchy2"/>
    <dgm:cxn modelId="{6B7976D7-98A1-4B29-B41F-FF7696547A4F}" type="presParOf" srcId="{2D961F46-F5FC-4985-BCC2-0143D29A1E03}" destId="{DA3A88EA-83DD-4DA0-A93E-F7CCA99A8521}" srcOrd="0" destOrd="0" presId="urn:microsoft.com/office/officeart/2005/8/layout/hierarchy2"/>
    <dgm:cxn modelId="{6A7FD274-5C66-4A7F-8E2C-28EA29379E88}" type="presParOf" srcId="{2D961F46-F5FC-4985-BCC2-0143D29A1E03}" destId="{DC05E65F-6428-4615-B1AB-0C6661A51B2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0873F6-A0BE-4A0D-B1AF-2A4F0C81765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B7C1479F-46F4-439B-9C08-5B0727C0EE10}">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Dynatrace Pushes Problems to ServiceNow Incident</a:t>
          </a:r>
          <a:endParaRPr lang="en-US" sz="1400" dirty="0">
            <a:latin typeface="Bernina Sans Light" pitchFamily="50" charset="0"/>
          </a:endParaRPr>
        </a:p>
      </dgm:t>
    </dgm:pt>
    <dgm:pt modelId="{6E988C16-17CA-483F-9D9B-50F6FF88335E}" type="parTrans" cxnId="{9FD47B3C-5DD0-41B0-B6F7-8EBCA278D8E9}">
      <dgm:prSet/>
      <dgm:spPr/>
      <dgm:t>
        <a:bodyPr/>
        <a:lstStyle/>
        <a:p>
          <a:endParaRPr lang="en-US"/>
        </a:p>
      </dgm:t>
    </dgm:pt>
    <dgm:pt modelId="{037E75DC-26C7-408F-8CAE-4F8C3A9F3DB6}" type="sibTrans" cxnId="{9FD47B3C-5DD0-41B0-B6F7-8EBCA278D8E9}">
      <dgm:prSet/>
      <dgm:spPr/>
      <dgm:t>
        <a:bodyPr/>
        <a:lstStyle/>
        <a:p>
          <a:endParaRPr lang="en-US"/>
        </a:p>
      </dgm:t>
    </dgm:pt>
    <dgm:pt modelId="{263C11FA-7EB0-4FB7-B27A-2540E817818F}">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CMDB Sync from Dynatrace enabled</a:t>
          </a:r>
        </a:p>
      </dgm:t>
    </dgm:pt>
    <dgm:pt modelId="{F89602DF-8CE8-4E53-B64B-81AD140C3D44}" type="parTrans" cxnId="{BDA17ED3-F201-4A98-83BA-693E738E3AF2}">
      <dgm:prSet/>
      <dgm:spPr/>
      <dgm:t>
        <a:bodyPr/>
        <a:lstStyle/>
        <a:p>
          <a:endParaRPr lang="en-US"/>
        </a:p>
      </dgm:t>
    </dgm:pt>
    <dgm:pt modelId="{610ED866-FC7F-424E-BFC1-B6FB0DA6F596}" type="sibTrans" cxnId="{BDA17ED3-F201-4A98-83BA-693E738E3AF2}">
      <dgm:prSet/>
      <dgm:spPr/>
      <dgm:t>
        <a:bodyPr/>
        <a:lstStyle/>
        <a:p>
          <a:endParaRPr lang="en-US"/>
        </a:p>
      </dgm:t>
    </dgm:pt>
    <dgm:pt modelId="{AA5E168E-D572-44ED-A289-28B77F76CEB0}">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CI types – Hosts, Processes, Services</a:t>
          </a:r>
        </a:p>
      </dgm:t>
    </dgm:pt>
    <dgm:pt modelId="{2342B223-9349-4A86-B59A-C35EABCEA094}" type="parTrans" cxnId="{060D8F72-149E-4982-84EB-8C00DA2332C5}">
      <dgm:prSet/>
      <dgm:spPr/>
      <dgm:t>
        <a:bodyPr/>
        <a:lstStyle/>
        <a:p>
          <a:endParaRPr lang="en-US"/>
        </a:p>
      </dgm:t>
    </dgm:pt>
    <dgm:pt modelId="{09574FAD-93CA-44D6-ABCF-BE2BAD37710F}" type="sibTrans" cxnId="{060D8F72-149E-4982-84EB-8C00DA2332C5}">
      <dgm:prSet/>
      <dgm:spPr/>
      <dgm:t>
        <a:bodyPr/>
        <a:lstStyle/>
        <a:p>
          <a:endParaRPr lang="en-US"/>
        </a:p>
      </dgm:t>
    </dgm:pt>
    <dgm:pt modelId="{EF9D6E9C-C6CD-4590-BFEF-6580C3D49D33}">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CI Assignment is automatic</a:t>
          </a:r>
        </a:p>
      </dgm:t>
    </dgm:pt>
    <dgm:pt modelId="{E769E0E1-9940-4469-848B-A7D918339DB7}" type="parTrans" cxnId="{14E91B69-124E-4FEB-B4BC-7AB2479D9910}">
      <dgm:prSet/>
      <dgm:spPr/>
      <dgm:t>
        <a:bodyPr/>
        <a:lstStyle/>
        <a:p>
          <a:endParaRPr lang="en-US"/>
        </a:p>
      </dgm:t>
    </dgm:pt>
    <dgm:pt modelId="{5C884BFE-D842-4DCF-8F97-9E7BBE9E01F9}" type="sibTrans" cxnId="{14E91B69-124E-4FEB-B4BC-7AB2479D9910}">
      <dgm:prSet/>
      <dgm:spPr/>
      <dgm:t>
        <a:bodyPr/>
        <a:lstStyle/>
        <a:p>
          <a:endParaRPr lang="en-US"/>
        </a:p>
      </dgm:t>
    </dgm:pt>
    <dgm:pt modelId="{11089A1A-6C67-4257-9BDD-24BFD633A7C2}">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Textual Information from Dynatrace</a:t>
          </a:r>
          <a:endParaRPr lang="en-US" sz="1400" dirty="0">
            <a:latin typeface="Bernina Sans Light" pitchFamily="50" charset="0"/>
          </a:endParaRPr>
        </a:p>
      </dgm:t>
    </dgm:pt>
    <dgm:pt modelId="{4F7750C9-2654-4CD2-AA20-FF0624E19631}" type="parTrans" cxnId="{4BBCBD23-C800-4EC1-9C09-3DCDF9628FEF}">
      <dgm:prSet/>
      <dgm:spPr/>
      <dgm:t>
        <a:bodyPr/>
        <a:lstStyle/>
        <a:p>
          <a:endParaRPr lang="en-US"/>
        </a:p>
      </dgm:t>
    </dgm:pt>
    <dgm:pt modelId="{E2D44652-D289-47D3-89B7-D2B67492BA10}" type="sibTrans" cxnId="{4BBCBD23-C800-4EC1-9C09-3DCDF9628FEF}">
      <dgm:prSet/>
      <dgm:spPr/>
      <dgm:t>
        <a:bodyPr/>
        <a:lstStyle/>
        <a:p>
          <a:endParaRPr lang="en-US"/>
        </a:p>
      </dgm:t>
    </dgm:pt>
    <dgm:pt modelId="{42935C59-2A15-4952-958D-B20F0E698394}">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Backlink to Dynatrace </a:t>
          </a:r>
          <a:endParaRPr lang="en-US" sz="1400" dirty="0">
            <a:latin typeface="Bernina Sans Light" pitchFamily="50" charset="0"/>
          </a:endParaRPr>
        </a:p>
      </dgm:t>
    </dgm:pt>
    <dgm:pt modelId="{24F8D627-9EF1-4B58-A896-5E6B78D081F6}" type="parTrans" cxnId="{8AAC20DC-815D-4C21-A512-D404E8DA1157}">
      <dgm:prSet/>
      <dgm:spPr/>
      <dgm:t>
        <a:bodyPr/>
        <a:lstStyle/>
        <a:p>
          <a:endParaRPr lang="en-US"/>
        </a:p>
      </dgm:t>
    </dgm:pt>
    <dgm:pt modelId="{0AE45B50-8731-4E7B-9525-59066233CAA0}" type="sibTrans" cxnId="{8AAC20DC-815D-4C21-A512-D404E8DA1157}">
      <dgm:prSet/>
      <dgm:spPr/>
      <dgm:t>
        <a:bodyPr/>
        <a:lstStyle/>
        <a:p>
          <a:endParaRPr lang="en-US"/>
        </a:p>
      </dgm:t>
    </dgm:pt>
    <dgm:pt modelId="{215959C4-E342-4E1A-8155-57C49BB839A6}" type="pres">
      <dgm:prSet presAssocID="{640873F6-A0BE-4A0D-B1AF-2A4F0C817651}" presName="diagram" presStyleCnt="0">
        <dgm:presLayoutVars>
          <dgm:chPref val="1"/>
          <dgm:dir/>
          <dgm:animOne val="branch"/>
          <dgm:animLvl val="lvl"/>
          <dgm:resizeHandles val="exact"/>
        </dgm:presLayoutVars>
      </dgm:prSet>
      <dgm:spPr/>
    </dgm:pt>
    <dgm:pt modelId="{F8564686-CF21-44C9-ADA6-FCE83EC1F162}" type="pres">
      <dgm:prSet presAssocID="{B7C1479F-46F4-439B-9C08-5B0727C0EE10}" presName="root1" presStyleCnt="0"/>
      <dgm:spPr/>
    </dgm:pt>
    <dgm:pt modelId="{BF6C6EBD-DE6B-4D67-869E-94C019C15DDA}" type="pres">
      <dgm:prSet presAssocID="{B7C1479F-46F4-439B-9C08-5B0727C0EE10}" presName="LevelOneTextNode" presStyleLbl="node0" presStyleIdx="0" presStyleCnt="1">
        <dgm:presLayoutVars>
          <dgm:chPref val="3"/>
        </dgm:presLayoutVars>
      </dgm:prSet>
      <dgm:spPr/>
    </dgm:pt>
    <dgm:pt modelId="{C57B7615-28B7-4D19-BACF-487EB60C7944}" type="pres">
      <dgm:prSet presAssocID="{B7C1479F-46F4-439B-9C08-5B0727C0EE10}" presName="level2hierChild" presStyleCnt="0"/>
      <dgm:spPr/>
    </dgm:pt>
    <dgm:pt modelId="{940CF37E-A4CF-422F-B0CF-0DF1FFE9ED3B}" type="pres">
      <dgm:prSet presAssocID="{F89602DF-8CE8-4E53-B64B-81AD140C3D44}" presName="conn2-1" presStyleLbl="parChTrans1D2" presStyleIdx="0" presStyleCnt="2"/>
      <dgm:spPr/>
    </dgm:pt>
    <dgm:pt modelId="{B5F03BBC-3757-44B4-B016-F08C4A6753CC}" type="pres">
      <dgm:prSet presAssocID="{F89602DF-8CE8-4E53-B64B-81AD140C3D44}" presName="connTx" presStyleLbl="parChTrans1D2" presStyleIdx="0" presStyleCnt="2"/>
      <dgm:spPr/>
    </dgm:pt>
    <dgm:pt modelId="{EC3BDEB6-BEEC-4145-9544-947629CDAA83}" type="pres">
      <dgm:prSet presAssocID="{263C11FA-7EB0-4FB7-B27A-2540E817818F}" presName="root2" presStyleCnt="0"/>
      <dgm:spPr/>
    </dgm:pt>
    <dgm:pt modelId="{E5EBB0D3-3C9D-467E-B7D1-082E314586C9}" type="pres">
      <dgm:prSet presAssocID="{263C11FA-7EB0-4FB7-B27A-2540E817818F}" presName="LevelTwoTextNode" presStyleLbl="node2" presStyleIdx="0" presStyleCnt="2">
        <dgm:presLayoutVars>
          <dgm:chPref val="3"/>
        </dgm:presLayoutVars>
      </dgm:prSet>
      <dgm:spPr/>
    </dgm:pt>
    <dgm:pt modelId="{ACA65F0A-2C84-4677-97C8-B9E90D41DE48}" type="pres">
      <dgm:prSet presAssocID="{263C11FA-7EB0-4FB7-B27A-2540E817818F}" presName="level3hierChild" presStyleCnt="0"/>
      <dgm:spPr/>
    </dgm:pt>
    <dgm:pt modelId="{4CFEE050-0114-4F7A-A274-80A451667748}" type="pres">
      <dgm:prSet presAssocID="{2342B223-9349-4A86-B59A-C35EABCEA094}" presName="conn2-1" presStyleLbl="parChTrans1D3" presStyleIdx="0" presStyleCnt="3"/>
      <dgm:spPr/>
    </dgm:pt>
    <dgm:pt modelId="{069CB4DB-ED2C-4388-9311-AEBD9243C07E}" type="pres">
      <dgm:prSet presAssocID="{2342B223-9349-4A86-B59A-C35EABCEA094}" presName="connTx" presStyleLbl="parChTrans1D3" presStyleIdx="0" presStyleCnt="3"/>
      <dgm:spPr/>
    </dgm:pt>
    <dgm:pt modelId="{FFFD39F1-0A02-45B0-AC83-FB754C7C9984}" type="pres">
      <dgm:prSet presAssocID="{AA5E168E-D572-44ED-A289-28B77F76CEB0}" presName="root2" presStyleCnt="0"/>
      <dgm:spPr/>
    </dgm:pt>
    <dgm:pt modelId="{2179CD35-59E1-42FC-AF12-7508788A2833}" type="pres">
      <dgm:prSet presAssocID="{AA5E168E-D572-44ED-A289-28B77F76CEB0}" presName="LevelTwoTextNode" presStyleLbl="node3" presStyleIdx="0" presStyleCnt="3">
        <dgm:presLayoutVars>
          <dgm:chPref val="3"/>
        </dgm:presLayoutVars>
      </dgm:prSet>
      <dgm:spPr/>
    </dgm:pt>
    <dgm:pt modelId="{2AFD60F1-79D6-4515-B70C-BA8A8F8D4F66}" type="pres">
      <dgm:prSet presAssocID="{AA5E168E-D572-44ED-A289-28B77F76CEB0}" presName="level3hierChild" presStyleCnt="0"/>
      <dgm:spPr/>
    </dgm:pt>
    <dgm:pt modelId="{3F0DD3C8-762D-4FF8-823B-5F7AC4AB4F37}" type="pres">
      <dgm:prSet presAssocID="{E769E0E1-9940-4469-848B-A7D918339DB7}" presName="conn2-1" presStyleLbl="parChTrans1D3" presStyleIdx="1" presStyleCnt="3"/>
      <dgm:spPr/>
    </dgm:pt>
    <dgm:pt modelId="{592CE12F-8CC3-4508-B70E-0CD1DD0D1DA8}" type="pres">
      <dgm:prSet presAssocID="{E769E0E1-9940-4469-848B-A7D918339DB7}" presName="connTx" presStyleLbl="parChTrans1D3" presStyleIdx="1" presStyleCnt="3"/>
      <dgm:spPr/>
    </dgm:pt>
    <dgm:pt modelId="{B5110547-717C-4193-9C95-6089EBD13B7B}" type="pres">
      <dgm:prSet presAssocID="{EF9D6E9C-C6CD-4590-BFEF-6580C3D49D33}" presName="root2" presStyleCnt="0"/>
      <dgm:spPr/>
    </dgm:pt>
    <dgm:pt modelId="{8A802CEF-BF50-4B4C-89EE-0BE3717D2012}" type="pres">
      <dgm:prSet presAssocID="{EF9D6E9C-C6CD-4590-BFEF-6580C3D49D33}" presName="LevelTwoTextNode" presStyleLbl="node3" presStyleIdx="1" presStyleCnt="3">
        <dgm:presLayoutVars>
          <dgm:chPref val="3"/>
        </dgm:presLayoutVars>
      </dgm:prSet>
      <dgm:spPr/>
    </dgm:pt>
    <dgm:pt modelId="{B99F2DBA-4B8B-4AB2-A859-BAD4E1E9FCCB}" type="pres">
      <dgm:prSet presAssocID="{EF9D6E9C-C6CD-4590-BFEF-6580C3D49D33}" presName="level3hierChild" presStyleCnt="0"/>
      <dgm:spPr/>
    </dgm:pt>
    <dgm:pt modelId="{18DAA536-663B-4379-B5FD-2FF6CD416DF0}" type="pres">
      <dgm:prSet presAssocID="{4F7750C9-2654-4CD2-AA20-FF0624E19631}" presName="conn2-1" presStyleLbl="parChTrans1D2" presStyleIdx="1" presStyleCnt="2"/>
      <dgm:spPr/>
    </dgm:pt>
    <dgm:pt modelId="{CB149CD7-7551-4E91-97C5-DB1F6C6A6A81}" type="pres">
      <dgm:prSet presAssocID="{4F7750C9-2654-4CD2-AA20-FF0624E19631}" presName="connTx" presStyleLbl="parChTrans1D2" presStyleIdx="1" presStyleCnt="2"/>
      <dgm:spPr/>
    </dgm:pt>
    <dgm:pt modelId="{8DEC70A1-6E82-4D15-94DB-7C413A84576A}" type="pres">
      <dgm:prSet presAssocID="{11089A1A-6C67-4257-9BDD-24BFD633A7C2}" presName="root2" presStyleCnt="0"/>
      <dgm:spPr/>
    </dgm:pt>
    <dgm:pt modelId="{13802A46-739D-462E-91D4-3281C3BE014E}" type="pres">
      <dgm:prSet presAssocID="{11089A1A-6C67-4257-9BDD-24BFD633A7C2}" presName="LevelTwoTextNode" presStyleLbl="node2" presStyleIdx="1" presStyleCnt="2">
        <dgm:presLayoutVars>
          <dgm:chPref val="3"/>
        </dgm:presLayoutVars>
      </dgm:prSet>
      <dgm:spPr/>
    </dgm:pt>
    <dgm:pt modelId="{F55D912E-529B-47D4-999F-6FF7A7811E46}" type="pres">
      <dgm:prSet presAssocID="{11089A1A-6C67-4257-9BDD-24BFD633A7C2}" presName="level3hierChild" presStyleCnt="0"/>
      <dgm:spPr/>
    </dgm:pt>
    <dgm:pt modelId="{81F5BCDC-9D78-477C-8FE0-85737F05F7A2}" type="pres">
      <dgm:prSet presAssocID="{24F8D627-9EF1-4B58-A896-5E6B78D081F6}" presName="conn2-1" presStyleLbl="parChTrans1D3" presStyleIdx="2" presStyleCnt="3"/>
      <dgm:spPr/>
    </dgm:pt>
    <dgm:pt modelId="{2B63373A-F25E-414C-8BEB-383DF1645D54}" type="pres">
      <dgm:prSet presAssocID="{24F8D627-9EF1-4B58-A896-5E6B78D081F6}" presName="connTx" presStyleLbl="parChTrans1D3" presStyleIdx="2" presStyleCnt="3"/>
      <dgm:spPr/>
    </dgm:pt>
    <dgm:pt modelId="{24D779CD-7D4D-4562-8503-8A0DBDD7EC62}" type="pres">
      <dgm:prSet presAssocID="{42935C59-2A15-4952-958D-B20F0E698394}" presName="root2" presStyleCnt="0"/>
      <dgm:spPr/>
    </dgm:pt>
    <dgm:pt modelId="{D3BCF867-EBC5-4794-B140-1CA201A7AC5A}" type="pres">
      <dgm:prSet presAssocID="{42935C59-2A15-4952-958D-B20F0E698394}" presName="LevelTwoTextNode" presStyleLbl="node3" presStyleIdx="2" presStyleCnt="3">
        <dgm:presLayoutVars>
          <dgm:chPref val="3"/>
        </dgm:presLayoutVars>
      </dgm:prSet>
      <dgm:spPr/>
    </dgm:pt>
    <dgm:pt modelId="{AF540CE4-BE90-4793-9E7F-9590FF46B2AE}" type="pres">
      <dgm:prSet presAssocID="{42935C59-2A15-4952-958D-B20F0E698394}" presName="level3hierChild" presStyleCnt="0"/>
      <dgm:spPr/>
    </dgm:pt>
  </dgm:ptLst>
  <dgm:cxnLst>
    <dgm:cxn modelId="{4F9D4702-7099-431D-83AB-EBF60433D6D6}" type="presOf" srcId="{24F8D627-9EF1-4B58-A896-5E6B78D081F6}" destId="{81F5BCDC-9D78-477C-8FE0-85737F05F7A2}" srcOrd="0" destOrd="0" presId="urn:microsoft.com/office/officeart/2005/8/layout/hierarchy2"/>
    <dgm:cxn modelId="{224DC007-22B0-445D-B937-410CEC2644E4}" type="presOf" srcId="{4F7750C9-2654-4CD2-AA20-FF0624E19631}" destId="{18DAA536-663B-4379-B5FD-2FF6CD416DF0}" srcOrd="0" destOrd="0" presId="urn:microsoft.com/office/officeart/2005/8/layout/hierarchy2"/>
    <dgm:cxn modelId="{FB79921C-E3B8-410D-A441-6003DBC57D45}" type="presOf" srcId="{AA5E168E-D572-44ED-A289-28B77F76CEB0}" destId="{2179CD35-59E1-42FC-AF12-7508788A2833}" srcOrd="0" destOrd="0" presId="urn:microsoft.com/office/officeart/2005/8/layout/hierarchy2"/>
    <dgm:cxn modelId="{0A6BEC1E-E695-4BE4-9186-D18FA0BA4FF3}" type="presOf" srcId="{640873F6-A0BE-4A0D-B1AF-2A4F0C817651}" destId="{215959C4-E342-4E1A-8155-57C49BB839A6}" srcOrd="0" destOrd="0" presId="urn:microsoft.com/office/officeart/2005/8/layout/hierarchy2"/>
    <dgm:cxn modelId="{1CAC1C1F-6CAE-4236-B1F2-11E509CAF088}" type="presOf" srcId="{24F8D627-9EF1-4B58-A896-5E6B78D081F6}" destId="{2B63373A-F25E-414C-8BEB-383DF1645D54}" srcOrd="1" destOrd="0" presId="urn:microsoft.com/office/officeart/2005/8/layout/hierarchy2"/>
    <dgm:cxn modelId="{4BBCBD23-C800-4EC1-9C09-3DCDF9628FEF}" srcId="{B7C1479F-46F4-439B-9C08-5B0727C0EE10}" destId="{11089A1A-6C67-4257-9BDD-24BFD633A7C2}" srcOrd="1" destOrd="0" parTransId="{4F7750C9-2654-4CD2-AA20-FF0624E19631}" sibTransId="{E2D44652-D289-47D3-89B7-D2B67492BA10}"/>
    <dgm:cxn modelId="{6466613C-BEA2-4349-AF2F-E4810F6874C1}" type="presOf" srcId="{11089A1A-6C67-4257-9BDD-24BFD633A7C2}" destId="{13802A46-739D-462E-91D4-3281C3BE014E}" srcOrd="0" destOrd="0" presId="urn:microsoft.com/office/officeart/2005/8/layout/hierarchy2"/>
    <dgm:cxn modelId="{9FD47B3C-5DD0-41B0-B6F7-8EBCA278D8E9}" srcId="{640873F6-A0BE-4A0D-B1AF-2A4F0C817651}" destId="{B7C1479F-46F4-439B-9C08-5B0727C0EE10}" srcOrd="0" destOrd="0" parTransId="{6E988C16-17CA-483F-9D9B-50F6FF88335E}" sibTransId="{037E75DC-26C7-408F-8CAE-4F8C3A9F3DB6}"/>
    <dgm:cxn modelId="{52B59A5C-BDA1-4BD6-9208-0EE75472C446}" type="presOf" srcId="{263C11FA-7EB0-4FB7-B27A-2540E817818F}" destId="{E5EBB0D3-3C9D-467E-B7D1-082E314586C9}" srcOrd="0" destOrd="0" presId="urn:microsoft.com/office/officeart/2005/8/layout/hierarchy2"/>
    <dgm:cxn modelId="{D78CD35C-ABF6-40F8-B2C4-9AF7C2D5D0A6}" type="presOf" srcId="{B7C1479F-46F4-439B-9C08-5B0727C0EE10}" destId="{BF6C6EBD-DE6B-4D67-869E-94C019C15DDA}" srcOrd="0" destOrd="0" presId="urn:microsoft.com/office/officeart/2005/8/layout/hierarchy2"/>
    <dgm:cxn modelId="{14E91B69-124E-4FEB-B4BC-7AB2479D9910}" srcId="{263C11FA-7EB0-4FB7-B27A-2540E817818F}" destId="{EF9D6E9C-C6CD-4590-BFEF-6580C3D49D33}" srcOrd="1" destOrd="0" parTransId="{E769E0E1-9940-4469-848B-A7D918339DB7}" sibTransId="{5C884BFE-D842-4DCF-8F97-9E7BBE9E01F9}"/>
    <dgm:cxn modelId="{0BA0EE4E-503B-4192-90CF-A57E2223AFAF}" type="presOf" srcId="{42935C59-2A15-4952-958D-B20F0E698394}" destId="{D3BCF867-EBC5-4794-B140-1CA201A7AC5A}" srcOrd="0" destOrd="0" presId="urn:microsoft.com/office/officeart/2005/8/layout/hierarchy2"/>
    <dgm:cxn modelId="{060D8F72-149E-4982-84EB-8C00DA2332C5}" srcId="{263C11FA-7EB0-4FB7-B27A-2540E817818F}" destId="{AA5E168E-D572-44ED-A289-28B77F76CEB0}" srcOrd="0" destOrd="0" parTransId="{2342B223-9349-4A86-B59A-C35EABCEA094}" sibTransId="{09574FAD-93CA-44D6-ABCF-BE2BAD37710F}"/>
    <dgm:cxn modelId="{5B37D572-D750-4EA7-BE24-A2EB0D2C4DA7}" type="presOf" srcId="{E769E0E1-9940-4469-848B-A7D918339DB7}" destId="{592CE12F-8CC3-4508-B70E-0CD1DD0D1DA8}" srcOrd="1" destOrd="0" presId="urn:microsoft.com/office/officeart/2005/8/layout/hierarchy2"/>
    <dgm:cxn modelId="{4327DE7A-BD79-4290-AE97-C7533EEB411F}" type="presOf" srcId="{2342B223-9349-4A86-B59A-C35EABCEA094}" destId="{069CB4DB-ED2C-4388-9311-AEBD9243C07E}" srcOrd="1" destOrd="0" presId="urn:microsoft.com/office/officeart/2005/8/layout/hierarchy2"/>
    <dgm:cxn modelId="{E3D5297E-7474-4D50-BBBA-1B8CB28E433E}" type="presOf" srcId="{F89602DF-8CE8-4E53-B64B-81AD140C3D44}" destId="{B5F03BBC-3757-44B4-B016-F08C4A6753CC}" srcOrd="1" destOrd="0" presId="urn:microsoft.com/office/officeart/2005/8/layout/hierarchy2"/>
    <dgm:cxn modelId="{8F4E809A-3FC6-4893-9EA7-AF10219DEB2E}" type="presOf" srcId="{2342B223-9349-4A86-B59A-C35EABCEA094}" destId="{4CFEE050-0114-4F7A-A274-80A451667748}" srcOrd="0" destOrd="0" presId="urn:microsoft.com/office/officeart/2005/8/layout/hierarchy2"/>
    <dgm:cxn modelId="{CE6FC0A0-1795-4EB9-AE97-F7548A9D8FB1}" type="presOf" srcId="{EF9D6E9C-C6CD-4590-BFEF-6580C3D49D33}" destId="{8A802CEF-BF50-4B4C-89EE-0BE3717D2012}" srcOrd="0" destOrd="0" presId="urn:microsoft.com/office/officeart/2005/8/layout/hierarchy2"/>
    <dgm:cxn modelId="{942846A2-F0A6-4A28-8A50-3E5A27872A60}" type="presOf" srcId="{E769E0E1-9940-4469-848B-A7D918339DB7}" destId="{3F0DD3C8-762D-4FF8-823B-5F7AC4AB4F37}" srcOrd="0" destOrd="0" presId="urn:microsoft.com/office/officeart/2005/8/layout/hierarchy2"/>
    <dgm:cxn modelId="{BDA17ED3-F201-4A98-83BA-693E738E3AF2}" srcId="{B7C1479F-46F4-439B-9C08-5B0727C0EE10}" destId="{263C11FA-7EB0-4FB7-B27A-2540E817818F}" srcOrd="0" destOrd="0" parTransId="{F89602DF-8CE8-4E53-B64B-81AD140C3D44}" sibTransId="{610ED866-FC7F-424E-BFC1-B6FB0DA6F596}"/>
    <dgm:cxn modelId="{FFB238D8-E471-42EF-A377-6190F7344F62}" type="presOf" srcId="{4F7750C9-2654-4CD2-AA20-FF0624E19631}" destId="{CB149CD7-7551-4E91-97C5-DB1F6C6A6A81}" srcOrd="1" destOrd="0" presId="urn:microsoft.com/office/officeart/2005/8/layout/hierarchy2"/>
    <dgm:cxn modelId="{8AAC20DC-815D-4C21-A512-D404E8DA1157}" srcId="{11089A1A-6C67-4257-9BDD-24BFD633A7C2}" destId="{42935C59-2A15-4952-958D-B20F0E698394}" srcOrd="0" destOrd="0" parTransId="{24F8D627-9EF1-4B58-A896-5E6B78D081F6}" sibTransId="{0AE45B50-8731-4E7B-9525-59066233CAA0}"/>
    <dgm:cxn modelId="{1D7185DC-762D-4A7F-B121-2670A98630E2}" type="presOf" srcId="{F89602DF-8CE8-4E53-B64B-81AD140C3D44}" destId="{940CF37E-A4CF-422F-B0CF-0DF1FFE9ED3B}" srcOrd="0" destOrd="0" presId="urn:microsoft.com/office/officeart/2005/8/layout/hierarchy2"/>
    <dgm:cxn modelId="{3F58C30E-9F01-488C-8CF7-C18B662B1F8E}" type="presParOf" srcId="{215959C4-E342-4E1A-8155-57C49BB839A6}" destId="{F8564686-CF21-44C9-ADA6-FCE83EC1F162}" srcOrd="0" destOrd="0" presId="urn:microsoft.com/office/officeart/2005/8/layout/hierarchy2"/>
    <dgm:cxn modelId="{8F2E4CE9-1FC9-4452-B2CD-CAC35FD20931}" type="presParOf" srcId="{F8564686-CF21-44C9-ADA6-FCE83EC1F162}" destId="{BF6C6EBD-DE6B-4D67-869E-94C019C15DDA}" srcOrd="0" destOrd="0" presId="urn:microsoft.com/office/officeart/2005/8/layout/hierarchy2"/>
    <dgm:cxn modelId="{0C0DB2D1-D1EE-4EC7-8B92-73A7DA10933F}" type="presParOf" srcId="{F8564686-CF21-44C9-ADA6-FCE83EC1F162}" destId="{C57B7615-28B7-4D19-BACF-487EB60C7944}" srcOrd="1" destOrd="0" presId="urn:microsoft.com/office/officeart/2005/8/layout/hierarchy2"/>
    <dgm:cxn modelId="{25F46282-FEA3-40B0-8F77-4C50DB415DBE}" type="presParOf" srcId="{C57B7615-28B7-4D19-BACF-487EB60C7944}" destId="{940CF37E-A4CF-422F-B0CF-0DF1FFE9ED3B}" srcOrd="0" destOrd="0" presId="urn:microsoft.com/office/officeart/2005/8/layout/hierarchy2"/>
    <dgm:cxn modelId="{96B86F89-245C-4636-8421-DDAD9E291D8B}" type="presParOf" srcId="{940CF37E-A4CF-422F-B0CF-0DF1FFE9ED3B}" destId="{B5F03BBC-3757-44B4-B016-F08C4A6753CC}" srcOrd="0" destOrd="0" presId="urn:microsoft.com/office/officeart/2005/8/layout/hierarchy2"/>
    <dgm:cxn modelId="{641A53D2-B382-4A65-A6A1-DD7C47B05FB0}" type="presParOf" srcId="{C57B7615-28B7-4D19-BACF-487EB60C7944}" destId="{EC3BDEB6-BEEC-4145-9544-947629CDAA83}" srcOrd="1" destOrd="0" presId="urn:microsoft.com/office/officeart/2005/8/layout/hierarchy2"/>
    <dgm:cxn modelId="{A544E4E0-B1A3-47D3-9C5A-5DFE04BC6743}" type="presParOf" srcId="{EC3BDEB6-BEEC-4145-9544-947629CDAA83}" destId="{E5EBB0D3-3C9D-467E-B7D1-082E314586C9}" srcOrd="0" destOrd="0" presId="urn:microsoft.com/office/officeart/2005/8/layout/hierarchy2"/>
    <dgm:cxn modelId="{8E1F7165-5DE6-4885-A815-1AE7947E3E62}" type="presParOf" srcId="{EC3BDEB6-BEEC-4145-9544-947629CDAA83}" destId="{ACA65F0A-2C84-4677-97C8-B9E90D41DE48}" srcOrd="1" destOrd="0" presId="urn:microsoft.com/office/officeart/2005/8/layout/hierarchy2"/>
    <dgm:cxn modelId="{CF750EBD-5A83-4173-81C8-76054BF0E318}" type="presParOf" srcId="{ACA65F0A-2C84-4677-97C8-B9E90D41DE48}" destId="{4CFEE050-0114-4F7A-A274-80A451667748}" srcOrd="0" destOrd="0" presId="urn:microsoft.com/office/officeart/2005/8/layout/hierarchy2"/>
    <dgm:cxn modelId="{C43A108F-7E82-40B9-B1B9-65D86E19CAD0}" type="presParOf" srcId="{4CFEE050-0114-4F7A-A274-80A451667748}" destId="{069CB4DB-ED2C-4388-9311-AEBD9243C07E}" srcOrd="0" destOrd="0" presId="urn:microsoft.com/office/officeart/2005/8/layout/hierarchy2"/>
    <dgm:cxn modelId="{1DB3FBD1-863C-4229-8717-FA12C21E5B73}" type="presParOf" srcId="{ACA65F0A-2C84-4677-97C8-B9E90D41DE48}" destId="{FFFD39F1-0A02-45B0-AC83-FB754C7C9984}" srcOrd="1" destOrd="0" presId="urn:microsoft.com/office/officeart/2005/8/layout/hierarchy2"/>
    <dgm:cxn modelId="{0BABBDC2-CF33-4AE6-8915-B2E1EEEB97C8}" type="presParOf" srcId="{FFFD39F1-0A02-45B0-AC83-FB754C7C9984}" destId="{2179CD35-59E1-42FC-AF12-7508788A2833}" srcOrd="0" destOrd="0" presId="urn:microsoft.com/office/officeart/2005/8/layout/hierarchy2"/>
    <dgm:cxn modelId="{E64A1581-D810-486B-AEF1-21C9B7B064F2}" type="presParOf" srcId="{FFFD39F1-0A02-45B0-AC83-FB754C7C9984}" destId="{2AFD60F1-79D6-4515-B70C-BA8A8F8D4F66}" srcOrd="1" destOrd="0" presId="urn:microsoft.com/office/officeart/2005/8/layout/hierarchy2"/>
    <dgm:cxn modelId="{2DDDA237-C6C0-4037-90B6-D9B3141AB6B3}" type="presParOf" srcId="{ACA65F0A-2C84-4677-97C8-B9E90D41DE48}" destId="{3F0DD3C8-762D-4FF8-823B-5F7AC4AB4F37}" srcOrd="2" destOrd="0" presId="urn:microsoft.com/office/officeart/2005/8/layout/hierarchy2"/>
    <dgm:cxn modelId="{F44CB4A2-F9FA-4821-A836-51FC611CBD6E}" type="presParOf" srcId="{3F0DD3C8-762D-4FF8-823B-5F7AC4AB4F37}" destId="{592CE12F-8CC3-4508-B70E-0CD1DD0D1DA8}" srcOrd="0" destOrd="0" presId="urn:microsoft.com/office/officeart/2005/8/layout/hierarchy2"/>
    <dgm:cxn modelId="{E69B1CCA-B396-40EB-B8EA-D5A723E7EF74}" type="presParOf" srcId="{ACA65F0A-2C84-4677-97C8-B9E90D41DE48}" destId="{B5110547-717C-4193-9C95-6089EBD13B7B}" srcOrd="3" destOrd="0" presId="urn:microsoft.com/office/officeart/2005/8/layout/hierarchy2"/>
    <dgm:cxn modelId="{40F14283-041D-4782-B93D-EBA43A7FB545}" type="presParOf" srcId="{B5110547-717C-4193-9C95-6089EBD13B7B}" destId="{8A802CEF-BF50-4B4C-89EE-0BE3717D2012}" srcOrd="0" destOrd="0" presId="urn:microsoft.com/office/officeart/2005/8/layout/hierarchy2"/>
    <dgm:cxn modelId="{E5BE38DF-B62F-485F-9354-C90130DE77FC}" type="presParOf" srcId="{B5110547-717C-4193-9C95-6089EBD13B7B}" destId="{B99F2DBA-4B8B-4AB2-A859-BAD4E1E9FCCB}" srcOrd="1" destOrd="0" presId="urn:microsoft.com/office/officeart/2005/8/layout/hierarchy2"/>
    <dgm:cxn modelId="{C3090139-C1B5-4710-9FFB-AB33C335338C}" type="presParOf" srcId="{C57B7615-28B7-4D19-BACF-487EB60C7944}" destId="{18DAA536-663B-4379-B5FD-2FF6CD416DF0}" srcOrd="2" destOrd="0" presId="urn:microsoft.com/office/officeart/2005/8/layout/hierarchy2"/>
    <dgm:cxn modelId="{20BC26CF-E62B-4831-959F-8F8C50DF263B}" type="presParOf" srcId="{18DAA536-663B-4379-B5FD-2FF6CD416DF0}" destId="{CB149CD7-7551-4E91-97C5-DB1F6C6A6A81}" srcOrd="0" destOrd="0" presId="urn:microsoft.com/office/officeart/2005/8/layout/hierarchy2"/>
    <dgm:cxn modelId="{2A461983-B69D-4105-901F-D3AAD3C4A225}" type="presParOf" srcId="{C57B7615-28B7-4D19-BACF-487EB60C7944}" destId="{8DEC70A1-6E82-4D15-94DB-7C413A84576A}" srcOrd="3" destOrd="0" presId="urn:microsoft.com/office/officeart/2005/8/layout/hierarchy2"/>
    <dgm:cxn modelId="{5F0EB777-440B-4275-9E72-EF973B3C9AA1}" type="presParOf" srcId="{8DEC70A1-6E82-4D15-94DB-7C413A84576A}" destId="{13802A46-739D-462E-91D4-3281C3BE014E}" srcOrd="0" destOrd="0" presId="urn:microsoft.com/office/officeart/2005/8/layout/hierarchy2"/>
    <dgm:cxn modelId="{1FF1EA2B-3D8E-49CF-9273-643D8E1E4766}" type="presParOf" srcId="{8DEC70A1-6E82-4D15-94DB-7C413A84576A}" destId="{F55D912E-529B-47D4-999F-6FF7A7811E46}" srcOrd="1" destOrd="0" presId="urn:microsoft.com/office/officeart/2005/8/layout/hierarchy2"/>
    <dgm:cxn modelId="{267B3EEB-08E7-4E99-B800-B528CFCC67FD}" type="presParOf" srcId="{F55D912E-529B-47D4-999F-6FF7A7811E46}" destId="{81F5BCDC-9D78-477C-8FE0-85737F05F7A2}" srcOrd="0" destOrd="0" presId="urn:microsoft.com/office/officeart/2005/8/layout/hierarchy2"/>
    <dgm:cxn modelId="{6D72D1F6-7A5D-4CC0-A8B9-67E015C0A3BD}" type="presParOf" srcId="{81F5BCDC-9D78-477C-8FE0-85737F05F7A2}" destId="{2B63373A-F25E-414C-8BEB-383DF1645D54}" srcOrd="0" destOrd="0" presId="urn:microsoft.com/office/officeart/2005/8/layout/hierarchy2"/>
    <dgm:cxn modelId="{2C6721D7-AC15-4CC3-BEED-44BF844D12A6}" type="presParOf" srcId="{F55D912E-529B-47D4-999F-6FF7A7811E46}" destId="{24D779CD-7D4D-4562-8503-8A0DBDD7EC62}" srcOrd="1" destOrd="0" presId="urn:microsoft.com/office/officeart/2005/8/layout/hierarchy2"/>
    <dgm:cxn modelId="{FC3760E7-1F2C-497E-8F36-091B99B51915}" type="presParOf" srcId="{24D779CD-7D4D-4562-8503-8A0DBDD7EC62}" destId="{D3BCF867-EBC5-4794-B140-1CA201A7AC5A}" srcOrd="0" destOrd="0" presId="urn:microsoft.com/office/officeart/2005/8/layout/hierarchy2"/>
    <dgm:cxn modelId="{9690DC31-EFDD-4689-A62A-ECE45DA12F8D}" type="presParOf" srcId="{24D779CD-7D4D-4562-8503-8A0DBDD7EC62}" destId="{AF540CE4-BE90-4793-9E7F-9590FF46B2A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51494B-F547-4CD4-ACAC-72903D766C2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DA486F98-EDAC-4090-8668-664C5989BA6E}">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Dynatrace Pushes Problems to ServiceNow Incident</a:t>
          </a:r>
          <a:endParaRPr lang="en-US" sz="1400" dirty="0">
            <a:latin typeface="Bernina Sans Light" pitchFamily="50" charset="0"/>
          </a:endParaRPr>
        </a:p>
      </dgm:t>
    </dgm:pt>
    <dgm:pt modelId="{02E5C2D1-CFC2-464D-8898-A30F70106464}" type="parTrans" cxnId="{83DA06D1-66E5-4AC7-843B-71228F0F44B6}">
      <dgm:prSet/>
      <dgm:spPr/>
      <dgm:t>
        <a:bodyPr/>
        <a:lstStyle/>
        <a:p>
          <a:endParaRPr lang="en-US"/>
        </a:p>
      </dgm:t>
    </dgm:pt>
    <dgm:pt modelId="{5F6B2DB0-7532-479E-A86A-954B334E3975}" type="sibTrans" cxnId="{83DA06D1-66E5-4AC7-843B-71228F0F44B6}">
      <dgm:prSet/>
      <dgm:spPr/>
      <dgm:t>
        <a:bodyPr/>
        <a:lstStyle/>
        <a:p>
          <a:endParaRPr lang="en-US"/>
        </a:p>
      </dgm:t>
    </dgm:pt>
    <dgm:pt modelId="{D26F887A-E116-4C00-B388-F712CD51B133}">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Textual Information from Dynatrace</a:t>
          </a:r>
          <a:endParaRPr lang="en-US" sz="1400" dirty="0">
            <a:latin typeface="Bernina Sans Light" pitchFamily="50" charset="0"/>
          </a:endParaRPr>
        </a:p>
      </dgm:t>
    </dgm:pt>
    <dgm:pt modelId="{BC37AD9C-0B94-4B44-95DB-907CD1014342}" type="parTrans" cxnId="{4CB85EAA-90CD-4EDE-BBDD-A846884CCA35}">
      <dgm:prSet/>
      <dgm:spPr/>
      <dgm:t>
        <a:bodyPr/>
        <a:lstStyle/>
        <a:p>
          <a:endParaRPr lang="en-US"/>
        </a:p>
      </dgm:t>
    </dgm:pt>
    <dgm:pt modelId="{331D9A05-40DF-4D8F-ACBF-254AF3C55AD7}" type="sibTrans" cxnId="{4CB85EAA-90CD-4EDE-BBDD-A846884CCA35}">
      <dgm:prSet/>
      <dgm:spPr/>
      <dgm:t>
        <a:bodyPr/>
        <a:lstStyle/>
        <a:p>
          <a:endParaRPr lang="en-US"/>
        </a:p>
      </dgm:t>
    </dgm:pt>
    <dgm:pt modelId="{CB4C32DA-4087-4ADF-8948-92427B54FA4B}">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Incident - all tags of affected CIs in Dynatrace</a:t>
          </a:r>
          <a:endParaRPr lang="en-US" sz="1400" dirty="0">
            <a:latin typeface="Bernina Sans Light" pitchFamily="50" charset="0"/>
          </a:endParaRPr>
        </a:p>
      </dgm:t>
    </dgm:pt>
    <dgm:pt modelId="{6BAA7FAA-BF10-43F2-ACA1-43BE520C9C24}" type="parTrans" cxnId="{3490AF83-A199-430C-A088-2164FA61B398}">
      <dgm:prSet/>
      <dgm:spPr/>
      <dgm:t>
        <a:bodyPr/>
        <a:lstStyle/>
        <a:p>
          <a:endParaRPr lang="en-US"/>
        </a:p>
      </dgm:t>
    </dgm:pt>
    <dgm:pt modelId="{80CD6059-6548-49F8-A5C5-1547891585B6}" type="sibTrans" cxnId="{3490AF83-A199-430C-A088-2164FA61B398}">
      <dgm:prSet/>
      <dgm:spPr/>
      <dgm:t>
        <a:bodyPr/>
        <a:lstStyle/>
        <a:p>
          <a:endParaRPr lang="en-US"/>
        </a:p>
      </dgm:t>
    </dgm:pt>
    <dgm:pt modelId="{70546920-B64B-47EC-B0CD-D950733816D3}">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Backlink to Dynatrace</a:t>
          </a:r>
          <a:endParaRPr lang="en-US" sz="1400" dirty="0">
            <a:latin typeface="Bernina Sans Light" pitchFamily="50" charset="0"/>
          </a:endParaRPr>
        </a:p>
      </dgm:t>
    </dgm:pt>
    <dgm:pt modelId="{DF3DDCD2-A57B-445D-98A1-9F8C1AECB991}" type="parTrans" cxnId="{01392605-2279-4C48-BA9A-72F6A551A0EE}">
      <dgm:prSet/>
      <dgm:spPr/>
      <dgm:t>
        <a:bodyPr/>
        <a:lstStyle/>
        <a:p>
          <a:endParaRPr lang="en-US"/>
        </a:p>
      </dgm:t>
    </dgm:pt>
    <dgm:pt modelId="{CC548D50-1E6D-44D6-8ECC-9D166E630BFF}" type="sibTrans" cxnId="{01392605-2279-4C48-BA9A-72F6A551A0EE}">
      <dgm:prSet/>
      <dgm:spPr/>
      <dgm:t>
        <a:bodyPr/>
        <a:lstStyle/>
        <a:p>
          <a:endParaRPr lang="en-US"/>
        </a:p>
      </dgm:t>
    </dgm:pt>
    <dgm:pt modelId="{FFEA5236-D2AD-4D69-B54B-2B571DC48734}">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No CMDB sync with Dynatrace</a:t>
          </a:r>
          <a:endParaRPr lang="en-US" sz="1400" dirty="0">
            <a:latin typeface="Bernina Sans Light" pitchFamily="50" charset="0"/>
          </a:endParaRPr>
        </a:p>
      </dgm:t>
    </dgm:pt>
    <dgm:pt modelId="{2D136276-BB78-4847-B3B7-73997B44D61A}" type="parTrans" cxnId="{D2FF57AD-89CF-4856-9434-231DBF1A73FF}">
      <dgm:prSet/>
      <dgm:spPr/>
      <dgm:t>
        <a:bodyPr/>
        <a:lstStyle/>
        <a:p>
          <a:endParaRPr lang="en-US"/>
        </a:p>
      </dgm:t>
    </dgm:pt>
    <dgm:pt modelId="{077890AE-43A4-4AE0-B702-C412FB4AECC9}" type="sibTrans" cxnId="{D2FF57AD-89CF-4856-9434-231DBF1A73FF}">
      <dgm:prSet/>
      <dgm:spPr/>
      <dgm:t>
        <a:bodyPr/>
        <a:lstStyle/>
        <a:p>
          <a:endParaRPr lang="en-US"/>
        </a:p>
      </dgm:t>
    </dgm:pt>
    <dgm:pt modelId="{9B081DF9-A1B4-4549-B5CB-C66656C98B37}">
      <dgm:prSet phldrT="[Tex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No one-to-one CI assignment </a:t>
          </a:r>
          <a:endParaRPr lang="en-US" sz="1400" dirty="0">
            <a:latin typeface="Bernina Sans Light" pitchFamily="50" charset="0"/>
          </a:endParaRPr>
        </a:p>
      </dgm:t>
    </dgm:pt>
    <dgm:pt modelId="{8D621276-9DE5-45CC-90B7-1AE0E1F1E8F2}" type="parTrans" cxnId="{83FFFCD1-1A2D-43C6-9305-D8A89F80EB0B}">
      <dgm:prSet/>
      <dgm:spPr/>
      <dgm:t>
        <a:bodyPr/>
        <a:lstStyle/>
        <a:p>
          <a:endParaRPr lang="en-US"/>
        </a:p>
      </dgm:t>
    </dgm:pt>
    <dgm:pt modelId="{D2FAF9A7-CD61-4841-BE75-2E97A0500986}" type="sibTrans" cxnId="{83FFFCD1-1A2D-43C6-9305-D8A89F80EB0B}">
      <dgm:prSet/>
      <dgm:spPr/>
      <dgm:t>
        <a:bodyPr/>
        <a:lstStyle/>
        <a:p>
          <a:endParaRPr lang="en-US"/>
        </a:p>
      </dgm:t>
    </dgm:pt>
    <dgm:pt modelId="{01A3FE57-0928-4853-801F-6EA234A348A9}">
      <dgm:prSet custT="1"/>
      <dgm:spPr>
        <a:solidFill>
          <a:schemeClr val="accent3">
            <a:lumMod val="60000"/>
            <a:lumOff val="40000"/>
          </a:schemeClr>
        </a:solidFill>
      </dgm:spPr>
      <dgm:t>
        <a:bodyPr/>
        <a:lstStyle/>
        <a:p>
          <a:r>
            <a:rPr lang="en-US" sz="1400" dirty="0">
              <a:latin typeface="Bernina Sans Light" pitchFamily="50" charset="0"/>
              <a:cs typeface="Calibri" panose="020F0502020204030204" pitchFamily="34" charset="0"/>
            </a:rPr>
            <a:t>Assignment group – Tags or Management Zones</a:t>
          </a:r>
          <a:endParaRPr lang="en-US" sz="1400" dirty="0">
            <a:latin typeface="Bernina Sans Light" pitchFamily="50" charset="0"/>
          </a:endParaRPr>
        </a:p>
      </dgm:t>
    </dgm:pt>
    <dgm:pt modelId="{DDCE919B-53ED-4AC0-A432-8F0F20AED1C5}" type="parTrans" cxnId="{5F9BF15B-ADDE-4D5F-8644-79EA077C1395}">
      <dgm:prSet/>
      <dgm:spPr/>
      <dgm:t>
        <a:bodyPr/>
        <a:lstStyle/>
        <a:p>
          <a:endParaRPr lang="en-US"/>
        </a:p>
      </dgm:t>
    </dgm:pt>
    <dgm:pt modelId="{C4111B32-42E0-44B6-BB24-A957E49DF344}" type="sibTrans" cxnId="{5F9BF15B-ADDE-4D5F-8644-79EA077C1395}">
      <dgm:prSet/>
      <dgm:spPr/>
      <dgm:t>
        <a:bodyPr/>
        <a:lstStyle/>
        <a:p>
          <a:endParaRPr lang="en-US"/>
        </a:p>
      </dgm:t>
    </dgm:pt>
    <dgm:pt modelId="{21729D52-B0E7-459B-A7F1-EEC16D8652F1}" type="pres">
      <dgm:prSet presAssocID="{9551494B-F547-4CD4-ACAC-72903D766C2A}" presName="diagram" presStyleCnt="0">
        <dgm:presLayoutVars>
          <dgm:chPref val="1"/>
          <dgm:dir/>
          <dgm:animOne val="branch"/>
          <dgm:animLvl val="lvl"/>
          <dgm:resizeHandles val="exact"/>
        </dgm:presLayoutVars>
      </dgm:prSet>
      <dgm:spPr/>
    </dgm:pt>
    <dgm:pt modelId="{F6C25694-D17F-4DCE-86CD-FB98F8D8BDD7}" type="pres">
      <dgm:prSet presAssocID="{DA486F98-EDAC-4090-8668-664C5989BA6E}" presName="root1" presStyleCnt="0"/>
      <dgm:spPr/>
    </dgm:pt>
    <dgm:pt modelId="{76AC2103-EA85-43B0-8D98-C4F335928758}" type="pres">
      <dgm:prSet presAssocID="{DA486F98-EDAC-4090-8668-664C5989BA6E}" presName="LevelOneTextNode" presStyleLbl="node0" presStyleIdx="0" presStyleCnt="1">
        <dgm:presLayoutVars>
          <dgm:chPref val="3"/>
        </dgm:presLayoutVars>
      </dgm:prSet>
      <dgm:spPr/>
    </dgm:pt>
    <dgm:pt modelId="{65F1A293-495D-4651-908F-FA16A12E8BAD}" type="pres">
      <dgm:prSet presAssocID="{DA486F98-EDAC-4090-8668-664C5989BA6E}" presName="level2hierChild" presStyleCnt="0"/>
      <dgm:spPr/>
    </dgm:pt>
    <dgm:pt modelId="{2B091B18-FCA2-4E46-B4C8-E903B3DD1641}" type="pres">
      <dgm:prSet presAssocID="{BC37AD9C-0B94-4B44-95DB-907CD1014342}" presName="conn2-1" presStyleLbl="parChTrans1D2" presStyleIdx="0" presStyleCnt="2"/>
      <dgm:spPr/>
    </dgm:pt>
    <dgm:pt modelId="{B3258D0F-BBEB-44F9-8D39-7D0049935F21}" type="pres">
      <dgm:prSet presAssocID="{BC37AD9C-0B94-4B44-95DB-907CD1014342}" presName="connTx" presStyleLbl="parChTrans1D2" presStyleIdx="0" presStyleCnt="2"/>
      <dgm:spPr/>
    </dgm:pt>
    <dgm:pt modelId="{2CDAD28B-A43E-450F-BEF1-B2DD8BE496C5}" type="pres">
      <dgm:prSet presAssocID="{D26F887A-E116-4C00-B388-F712CD51B133}" presName="root2" presStyleCnt="0"/>
      <dgm:spPr/>
    </dgm:pt>
    <dgm:pt modelId="{64163585-5CCC-454B-93F5-84A3EF597216}" type="pres">
      <dgm:prSet presAssocID="{D26F887A-E116-4C00-B388-F712CD51B133}" presName="LevelTwoTextNode" presStyleLbl="node2" presStyleIdx="0" presStyleCnt="2">
        <dgm:presLayoutVars>
          <dgm:chPref val="3"/>
        </dgm:presLayoutVars>
      </dgm:prSet>
      <dgm:spPr/>
    </dgm:pt>
    <dgm:pt modelId="{64F63E21-F992-4B8B-8B76-C17CB6CD00ED}" type="pres">
      <dgm:prSet presAssocID="{D26F887A-E116-4C00-B388-F712CD51B133}" presName="level3hierChild" presStyleCnt="0"/>
      <dgm:spPr/>
    </dgm:pt>
    <dgm:pt modelId="{1393BA95-1033-40ED-BAD7-99C6F57C5074}" type="pres">
      <dgm:prSet presAssocID="{6BAA7FAA-BF10-43F2-ACA1-43BE520C9C24}" presName="conn2-1" presStyleLbl="parChTrans1D3" presStyleIdx="0" presStyleCnt="4"/>
      <dgm:spPr/>
    </dgm:pt>
    <dgm:pt modelId="{F8605219-899A-4803-8C35-C08A1A3368F8}" type="pres">
      <dgm:prSet presAssocID="{6BAA7FAA-BF10-43F2-ACA1-43BE520C9C24}" presName="connTx" presStyleLbl="parChTrans1D3" presStyleIdx="0" presStyleCnt="4"/>
      <dgm:spPr/>
    </dgm:pt>
    <dgm:pt modelId="{54327587-462B-4743-AF8F-0FD35C7A9450}" type="pres">
      <dgm:prSet presAssocID="{CB4C32DA-4087-4ADF-8948-92427B54FA4B}" presName="root2" presStyleCnt="0"/>
      <dgm:spPr/>
    </dgm:pt>
    <dgm:pt modelId="{77E5A94D-B1F5-4CC9-8E39-BD6F00CA159F}" type="pres">
      <dgm:prSet presAssocID="{CB4C32DA-4087-4ADF-8948-92427B54FA4B}" presName="LevelTwoTextNode" presStyleLbl="node3" presStyleIdx="0" presStyleCnt="4">
        <dgm:presLayoutVars>
          <dgm:chPref val="3"/>
        </dgm:presLayoutVars>
      </dgm:prSet>
      <dgm:spPr/>
    </dgm:pt>
    <dgm:pt modelId="{2B290B68-D796-492F-BC77-93423B56DD06}" type="pres">
      <dgm:prSet presAssocID="{CB4C32DA-4087-4ADF-8948-92427B54FA4B}" presName="level3hierChild" presStyleCnt="0"/>
      <dgm:spPr/>
    </dgm:pt>
    <dgm:pt modelId="{227CBEBA-26BD-4406-86D1-1B4C446EFE01}" type="pres">
      <dgm:prSet presAssocID="{DF3DDCD2-A57B-445D-98A1-9F8C1AECB991}" presName="conn2-1" presStyleLbl="parChTrans1D3" presStyleIdx="1" presStyleCnt="4"/>
      <dgm:spPr/>
    </dgm:pt>
    <dgm:pt modelId="{2C2E8E22-47B9-43AA-8BA0-EFFE8BD55FC6}" type="pres">
      <dgm:prSet presAssocID="{DF3DDCD2-A57B-445D-98A1-9F8C1AECB991}" presName="connTx" presStyleLbl="parChTrans1D3" presStyleIdx="1" presStyleCnt="4"/>
      <dgm:spPr/>
    </dgm:pt>
    <dgm:pt modelId="{0B79B102-79EA-416B-802B-6B7356FA43F6}" type="pres">
      <dgm:prSet presAssocID="{70546920-B64B-47EC-B0CD-D950733816D3}" presName="root2" presStyleCnt="0"/>
      <dgm:spPr/>
    </dgm:pt>
    <dgm:pt modelId="{434027AF-C739-416B-8EE6-0377D94D31DB}" type="pres">
      <dgm:prSet presAssocID="{70546920-B64B-47EC-B0CD-D950733816D3}" presName="LevelTwoTextNode" presStyleLbl="node3" presStyleIdx="1" presStyleCnt="4">
        <dgm:presLayoutVars>
          <dgm:chPref val="3"/>
        </dgm:presLayoutVars>
      </dgm:prSet>
      <dgm:spPr/>
    </dgm:pt>
    <dgm:pt modelId="{010A9109-18C7-4715-B9A7-FDB6A9FF8E87}" type="pres">
      <dgm:prSet presAssocID="{70546920-B64B-47EC-B0CD-D950733816D3}" presName="level3hierChild" presStyleCnt="0"/>
      <dgm:spPr/>
    </dgm:pt>
    <dgm:pt modelId="{D5182E65-1859-446A-88A3-65B2E993233F}" type="pres">
      <dgm:prSet presAssocID="{2D136276-BB78-4847-B3B7-73997B44D61A}" presName="conn2-1" presStyleLbl="parChTrans1D2" presStyleIdx="1" presStyleCnt="2"/>
      <dgm:spPr/>
    </dgm:pt>
    <dgm:pt modelId="{F8220884-C65F-4318-921A-E9C805924B80}" type="pres">
      <dgm:prSet presAssocID="{2D136276-BB78-4847-B3B7-73997B44D61A}" presName="connTx" presStyleLbl="parChTrans1D2" presStyleIdx="1" presStyleCnt="2"/>
      <dgm:spPr/>
    </dgm:pt>
    <dgm:pt modelId="{A09F018E-46F1-4852-A778-2DA0C632EF14}" type="pres">
      <dgm:prSet presAssocID="{FFEA5236-D2AD-4D69-B54B-2B571DC48734}" presName="root2" presStyleCnt="0"/>
      <dgm:spPr/>
    </dgm:pt>
    <dgm:pt modelId="{4F770A52-C428-4DE8-8663-6E9163737D2C}" type="pres">
      <dgm:prSet presAssocID="{FFEA5236-D2AD-4D69-B54B-2B571DC48734}" presName="LevelTwoTextNode" presStyleLbl="node2" presStyleIdx="1" presStyleCnt="2">
        <dgm:presLayoutVars>
          <dgm:chPref val="3"/>
        </dgm:presLayoutVars>
      </dgm:prSet>
      <dgm:spPr/>
    </dgm:pt>
    <dgm:pt modelId="{F75F16B0-8A7A-4A3E-B782-EE1DD4B7EAEB}" type="pres">
      <dgm:prSet presAssocID="{FFEA5236-D2AD-4D69-B54B-2B571DC48734}" presName="level3hierChild" presStyleCnt="0"/>
      <dgm:spPr/>
    </dgm:pt>
    <dgm:pt modelId="{C4E87E12-8248-41BD-B019-08759E4BF4CD}" type="pres">
      <dgm:prSet presAssocID="{8D621276-9DE5-45CC-90B7-1AE0E1F1E8F2}" presName="conn2-1" presStyleLbl="parChTrans1D3" presStyleIdx="2" presStyleCnt="4"/>
      <dgm:spPr/>
    </dgm:pt>
    <dgm:pt modelId="{1ABA7A6C-2776-4F21-AA4F-73BB528A8D23}" type="pres">
      <dgm:prSet presAssocID="{8D621276-9DE5-45CC-90B7-1AE0E1F1E8F2}" presName="connTx" presStyleLbl="parChTrans1D3" presStyleIdx="2" presStyleCnt="4"/>
      <dgm:spPr/>
    </dgm:pt>
    <dgm:pt modelId="{2476DCB2-882E-4079-B9C5-3C9A1830E94A}" type="pres">
      <dgm:prSet presAssocID="{9B081DF9-A1B4-4549-B5CB-C66656C98B37}" presName="root2" presStyleCnt="0"/>
      <dgm:spPr/>
    </dgm:pt>
    <dgm:pt modelId="{C8E79669-B4CD-4308-9722-3F77593CE3D1}" type="pres">
      <dgm:prSet presAssocID="{9B081DF9-A1B4-4549-B5CB-C66656C98B37}" presName="LevelTwoTextNode" presStyleLbl="node3" presStyleIdx="2" presStyleCnt="4" custLinFactNeighborX="-750" custLinFactNeighborY="4785">
        <dgm:presLayoutVars>
          <dgm:chPref val="3"/>
        </dgm:presLayoutVars>
      </dgm:prSet>
      <dgm:spPr/>
    </dgm:pt>
    <dgm:pt modelId="{31CEECAA-5C0E-4394-8963-1847E8B13E87}" type="pres">
      <dgm:prSet presAssocID="{9B081DF9-A1B4-4549-B5CB-C66656C98B37}" presName="level3hierChild" presStyleCnt="0"/>
      <dgm:spPr/>
    </dgm:pt>
    <dgm:pt modelId="{6A3C9D7E-EA8B-4330-B198-B8DEEC90B433}" type="pres">
      <dgm:prSet presAssocID="{DDCE919B-53ED-4AC0-A432-8F0F20AED1C5}" presName="conn2-1" presStyleLbl="parChTrans1D3" presStyleIdx="3" presStyleCnt="4"/>
      <dgm:spPr/>
    </dgm:pt>
    <dgm:pt modelId="{62FDB7AA-5E55-41FE-9F1B-EF76E03F155E}" type="pres">
      <dgm:prSet presAssocID="{DDCE919B-53ED-4AC0-A432-8F0F20AED1C5}" presName="connTx" presStyleLbl="parChTrans1D3" presStyleIdx="3" presStyleCnt="4"/>
      <dgm:spPr/>
    </dgm:pt>
    <dgm:pt modelId="{EB99C4BD-6B06-4689-9F17-910E80EBAE29}" type="pres">
      <dgm:prSet presAssocID="{01A3FE57-0928-4853-801F-6EA234A348A9}" presName="root2" presStyleCnt="0"/>
      <dgm:spPr/>
    </dgm:pt>
    <dgm:pt modelId="{791EAE69-F230-478F-92B4-ACD532E094BC}" type="pres">
      <dgm:prSet presAssocID="{01A3FE57-0928-4853-801F-6EA234A348A9}" presName="LevelTwoTextNode" presStyleLbl="node3" presStyleIdx="3" presStyleCnt="4" custLinFactNeighborX="4425" custLinFactNeighborY="13014">
        <dgm:presLayoutVars>
          <dgm:chPref val="3"/>
        </dgm:presLayoutVars>
      </dgm:prSet>
      <dgm:spPr/>
    </dgm:pt>
    <dgm:pt modelId="{5E0CDBE2-9194-4B39-B91F-B0EDCDAD40F4}" type="pres">
      <dgm:prSet presAssocID="{01A3FE57-0928-4853-801F-6EA234A348A9}" presName="level3hierChild" presStyleCnt="0"/>
      <dgm:spPr/>
    </dgm:pt>
  </dgm:ptLst>
  <dgm:cxnLst>
    <dgm:cxn modelId="{01392605-2279-4C48-BA9A-72F6A551A0EE}" srcId="{D26F887A-E116-4C00-B388-F712CD51B133}" destId="{70546920-B64B-47EC-B0CD-D950733816D3}" srcOrd="1" destOrd="0" parTransId="{DF3DDCD2-A57B-445D-98A1-9F8C1AECB991}" sibTransId="{CC548D50-1E6D-44D6-8ECC-9D166E630BFF}"/>
    <dgm:cxn modelId="{EF5E9815-C72D-408E-B683-E91B42C59D50}" type="presOf" srcId="{DF3DDCD2-A57B-445D-98A1-9F8C1AECB991}" destId="{227CBEBA-26BD-4406-86D1-1B4C446EFE01}" srcOrd="0" destOrd="0" presId="urn:microsoft.com/office/officeart/2005/8/layout/hierarchy2"/>
    <dgm:cxn modelId="{AE6F712C-3656-4E2C-ABBC-19AAB4F424F7}" type="presOf" srcId="{2D136276-BB78-4847-B3B7-73997B44D61A}" destId="{F8220884-C65F-4318-921A-E9C805924B80}" srcOrd="1" destOrd="0" presId="urn:microsoft.com/office/officeart/2005/8/layout/hierarchy2"/>
    <dgm:cxn modelId="{9B706D39-65E4-4656-9941-9A19AA0D6E86}" type="presOf" srcId="{70546920-B64B-47EC-B0CD-D950733816D3}" destId="{434027AF-C739-416B-8EE6-0377D94D31DB}" srcOrd="0" destOrd="0" presId="urn:microsoft.com/office/officeart/2005/8/layout/hierarchy2"/>
    <dgm:cxn modelId="{71EB043E-EEDB-4BE3-BA62-71CDECE34A89}" type="presOf" srcId="{DF3DDCD2-A57B-445D-98A1-9F8C1AECB991}" destId="{2C2E8E22-47B9-43AA-8BA0-EFFE8BD55FC6}" srcOrd="1" destOrd="0" presId="urn:microsoft.com/office/officeart/2005/8/layout/hierarchy2"/>
    <dgm:cxn modelId="{5F9BF15B-ADDE-4D5F-8644-79EA077C1395}" srcId="{FFEA5236-D2AD-4D69-B54B-2B571DC48734}" destId="{01A3FE57-0928-4853-801F-6EA234A348A9}" srcOrd="1" destOrd="0" parTransId="{DDCE919B-53ED-4AC0-A432-8F0F20AED1C5}" sibTransId="{C4111B32-42E0-44B6-BB24-A957E49DF344}"/>
    <dgm:cxn modelId="{C7887760-E81E-48D9-9B50-27993CEE4931}" type="presOf" srcId="{DDCE919B-53ED-4AC0-A432-8F0F20AED1C5}" destId="{62FDB7AA-5E55-41FE-9F1B-EF76E03F155E}" srcOrd="1" destOrd="0" presId="urn:microsoft.com/office/officeart/2005/8/layout/hierarchy2"/>
    <dgm:cxn modelId="{3EA89C4C-1EE0-4F26-8FA8-1B401B798709}" type="presOf" srcId="{DA486F98-EDAC-4090-8668-664C5989BA6E}" destId="{76AC2103-EA85-43B0-8D98-C4F335928758}" srcOrd="0" destOrd="0" presId="urn:microsoft.com/office/officeart/2005/8/layout/hierarchy2"/>
    <dgm:cxn modelId="{D066AF6F-8E8D-4F5F-B8E3-3E129A03C2FE}" type="presOf" srcId="{8D621276-9DE5-45CC-90B7-1AE0E1F1E8F2}" destId="{C4E87E12-8248-41BD-B019-08759E4BF4CD}" srcOrd="0" destOrd="0" presId="urn:microsoft.com/office/officeart/2005/8/layout/hierarchy2"/>
    <dgm:cxn modelId="{6F98E876-E316-4E1E-9E4C-760B7BC0F5CA}" type="presOf" srcId="{DDCE919B-53ED-4AC0-A432-8F0F20AED1C5}" destId="{6A3C9D7E-EA8B-4330-B198-B8DEEC90B433}" srcOrd="0" destOrd="0" presId="urn:microsoft.com/office/officeart/2005/8/layout/hierarchy2"/>
    <dgm:cxn modelId="{9C29D578-94F7-4C39-981F-B6CC256DC3A4}" type="presOf" srcId="{6BAA7FAA-BF10-43F2-ACA1-43BE520C9C24}" destId="{1393BA95-1033-40ED-BAD7-99C6F57C5074}" srcOrd="0" destOrd="0" presId="urn:microsoft.com/office/officeart/2005/8/layout/hierarchy2"/>
    <dgm:cxn modelId="{9F416D59-6F4F-4D2A-81E6-7353F2EEB931}" type="presOf" srcId="{01A3FE57-0928-4853-801F-6EA234A348A9}" destId="{791EAE69-F230-478F-92B4-ACD532E094BC}" srcOrd="0" destOrd="0" presId="urn:microsoft.com/office/officeart/2005/8/layout/hierarchy2"/>
    <dgm:cxn modelId="{D8B1747F-1E38-409F-BD89-1FC2A16524F9}" type="presOf" srcId="{9551494B-F547-4CD4-ACAC-72903D766C2A}" destId="{21729D52-B0E7-459B-A7F1-EEC16D8652F1}" srcOrd="0" destOrd="0" presId="urn:microsoft.com/office/officeart/2005/8/layout/hierarchy2"/>
    <dgm:cxn modelId="{3490AF83-A199-430C-A088-2164FA61B398}" srcId="{D26F887A-E116-4C00-B388-F712CD51B133}" destId="{CB4C32DA-4087-4ADF-8948-92427B54FA4B}" srcOrd="0" destOrd="0" parTransId="{6BAA7FAA-BF10-43F2-ACA1-43BE520C9C24}" sibTransId="{80CD6059-6548-49F8-A5C5-1547891585B6}"/>
    <dgm:cxn modelId="{37D5BF91-CA6D-4831-B813-37D7DACC6660}" type="presOf" srcId="{BC37AD9C-0B94-4B44-95DB-907CD1014342}" destId="{2B091B18-FCA2-4E46-B4C8-E903B3DD1641}" srcOrd="0" destOrd="0" presId="urn:microsoft.com/office/officeart/2005/8/layout/hierarchy2"/>
    <dgm:cxn modelId="{DC9C1A93-049A-498C-B6DC-C21618BAC850}" type="presOf" srcId="{6BAA7FAA-BF10-43F2-ACA1-43BE520C9C24}" destId="{F8605219-899A-4803-8C35-C08A1A3368F8}" srcOrd="1" destOrd="0" presId="urn:microsoft.com/office/officeart/2005/8/layout/hierarchy2"/>
    <dgm:cxn modelId="{4CB85EAA-90CD-4EDE-BBDD-A846884CCA35}" srcId="{DA486F98-EDAC-4090-8668-664C5989BA6E}" destId="{D26F887A-E116-4C00-B388-F712CD51B133}" srcOrd="0" destOrd="0" parTransId="{BC37AD9C-0B94-4B44-95DB-907CD1014342}" sibTransId="{331D9A05-40DF-4D8F-ACBF-254AF3C55AD7}"/>
    <dgm:cxn modelId="{D2FF57AD-89CF-4856-9434-231DBF1A73FF}" srcId="{DA486F98-EDAC-4090-8668-664C5989BA6E}" destId="{FFEA5236-D2AD-4D69-B54B-2B571DC48734}" srcOrd="1" destOrd="0" parTransId="{2D136276-BB78-4847-B3B7-73997B44D61A}" sibTransId="{077890AE-43A4-4AE0-B702-C412FB4AECC9}"/>
    <dgm:cxn modelId="{B4C529B6-E7CB-43DA-8046-4F2B1F8F0933}" type="presOf" srcId="{CB4C32DA-4087-4ADF-8948-92427B54FA4B}" destId="{77E5A94D-B1F5-4CC9-8E39-BD6F00CA159F}" srcOrd="0" destOrd="0" presId="urn:microsoft.com/office/officeart/2005/8/layout/hierarchy2"/>
    <dgm:cxn modelId="{38B6DEB8-F1E5-4CA7-A287-8CE3D26232BE}" type="presOf" srcId="{9B081DF9-A1B4-4549-B5CB-C66656C98B37}" destId="{C8E79669-B4CD-4308-9722-3F77593CE3D1}" srcOrd="0" destOrd="0" presId="urn:microsoft.com/office/officeart/2005/8/layout/hierarchy2"/>
    <dgm:cxn modelId="{92F8DEBF-A3E5-411B-B393-57BCF4490769}" type="presOf" srcId="{BC37AD9C-0B94-4B44-95DB-907CD1014342}" destId="{B3258D0F-BBEB-44F9-8D39-7D0049935F21}" srcOrd="1" destOrd="0" presId="urn:microsoft.com/office/officeart/2005/8/layout/hierarchy2"/>
    <dgm:cxn modelId="{ACBF74C8-A7E6-491E-9C09-3B6C769B98FD}" type="presOf" srcId="{D26F887A-E116-4C00-B388-F712CD51B133}" destId="{64163585-5CCC-454B-93F5-84A3EF597216}" srcOrd="0" destOrd="0" presId="urn:microsoft.com/office/officeart/2005/8/layout/hierarchy2"/>
    <dgm:cxn modelId="{0EFBEECA-E5A5-4CEE-BDCB-DFEAD413E5A6}" type="presOf" srcId="{2D136276-BB78-4847-B3B7-73997B44D61A}" destId="{D5182E65-1859-446A-88A3-65B2E993233F}" srcOrd="0" destOrd="0" presId="urn:microsoft.com/office/officeart/2005/8/layout/hierarchy2"/>
    <dgm:cxn modelId="{83DA06D1-66E5-4AC7-843B-71228F0F44B6}" srcId="{9551494B-F547-4CD4-ACAC-72903D766C2A}" destId="{DA486F98-EDAC-4090-8668-664C5989BA6E}" srcOrd="0" destOrd="0" parTransId="{02E5C2D1-CFC2-464D-8898-A30F70106464}" sibTransId="{5F6B2DB0-7532-479E-A86A-954B334E3975}"/>
    <dgm:cxn modelId="{83FFFCD1-1A2D-43C6-9305-D8A89F80EB0B}" srcId="{FFEA5236-D2AD-4D69-B54B-2B571DC48734}" destId="{9B081DF9-A1B4-4549-B5CB-C66656C98B37}" srcOrd="0" destOrd="0" parTransId="{8D621276-9DE5-45CC-90B7-1AE0E1F1E8F2}" sibTransId="{D2FAF9A7-CD61-4841-BE75-2E97A0500986}"/>
    <dgm:cxn modelId="{88A676DE-F676-488C-A204-49A6DE302B2E}" type="presOf" srcId="{FFEA5236-D2AD-4D69-B54B-2B571DC48734}" destId="{4F770A52-C428-4DE8-8663-6E9163737D2C}" srcOrd="0" destOrd="0" presId="urn:microsoft.com/office/officeart/2005/8/layout/hierarchy2"/>
    <dgm:cxn modelId="{4DD9E9FB-C85D-4ABF-AD02-E38F48ED214B}" type="presOf" srcId="{8D621276-9DE5-45CC-90B7-1AE0E1F1E8F2}" destId="{1ABA7A6C-2776-4F21-AA4F-73BB528A8D23}" srcOrd="1" destOrd="0" presId="urn:microsoft.com/office/officeart/2005/8/layout/hierarchy2"/>
    <dgm:cxn modelId="{5F7B0EF8-BE9E-44B5-9A46-7A391539E990}" type="presParOf" srcId="{21729D52-B0E7-459B-A7F1-EEC16D8652F1}" destId="{F6C25694-D17F-4DCE-86CD-FB98F8D8BDD7}" srcOrd="0" destOrd="0" presId="urn:microsoft.com/office/officeart/2005/8/layout/hierarchy2"/>
    <dgm:cxn modelId="{DB04192D-1B91-439D-9689-5F9E4090B6E7}" type="presParOf" srcId="{F6C25694-D17F-4DCE-86CD-FB98F8D8BDD7}" destId="{76AC2103-EA85-43B0-8D98-C4F335928758}" srcOrd="0" destOrd="0" presId="urn:microsoft.com/office/officeart/2005/8/layout/hierarchy2"/>
    <dgm:cxn modelId="{66B3D46C-DF86-46DA-BD9C-5FB4CD33A32A}" type="presParOf" srcId="{F6C25694-D17F-4DCE-86CD-FB98F8D8BDD7}" destId="{65F1A293-495D-4651-908F-FA16A12E8BAD}" srcOrd="1" destOrd="0" presId="urn:microsoft.com/office/officeart/2005/8/layout/hierarchy2"/>
    <dgm:cxn modelId="{CB593784-B329-4BC5-9A3A-934BDF74E811}" type="presParOf" srcId="{65F1A293-495D-4651-908F-FA16A12E8BAD}" destId="{2B091B18-FCA2-4E46-B4C8-E903B3DD1641}" srcOrd="0" destOrd="0" presId="urn:microsoft.com/office/officeart/2005/8/layout/hierarchy2"/>
    <dgm:cxn modelId="{C7D39803-766A-4B7F-8A47-0067F63F5138}" type="presParOf" srcId="{2B091B18-FCA2-4E46-B4C8-E903B3DD1641}" destId="{B3258D0F-BBEB-44F9-8D39-7D0049935F21}" srcOrd="0" destOrd="0" presId="urn:microsoft.com/office/officeart/2005/8/layout/hierarchy2"/>
    <dgm:cxn modelId="{E3F16A08-86C0-4008-A1C2-0DC51CBFE89E}" type="presParOf" srcId="{65F1A293-495D-4651-908F-FA16A12E8BAD}" destId="{2CDAD28B-A43E-450F-BEF1-B2DD8BE496C5}" srcOrd="1" destOrd="0" presId="urn:microsoft.com/office/officeart/2005/8/layout/hierarchy2"/>
    <dgm:cxn modelId="{93260B6C-E921-4195-AA54-B6FE83ABF224}" type="presParOf" srcId="{2CDAD28B-A43E-450F-BEF1-B2DD8BE496C5}" destId="{64163585-5CCC-454B-93F5-84A3EF597216}" srcOrd="0" destOrd="0" presId="urn:microsoft.com/office/officeart/2005/8/layout/hierarchy2"/>
    <dgm:cxn modelId="{DB4579FA-7024-4D30-B81E-F7377F890FE1}" type="presParOf" srcId="{2CDAD28B-A43E-450F-BEF1-B2DD8BE496C5}" destId="{64F63E21-F992-4B8B-8B76-C17CB6CD00ED}" srcOrd="1" destOrd="0" presId="urn:microsoft.com/office/officeart/2005/8/layout/hierarchy2"/>
    <dgm:cxn modelId="{05BB2F5B-2766-4210-B72D-BB2D33BA4ADC}" type="presParOf" srcId="{64F63E21-F992-4B8B-8B76-C17CB6CD00ED}" destId="{1393BA95-1033-40ED-BAD7-99C6F57C5074}" srcOrd="0" destOrd="0" presId="urn:microsoft.com/office/officeart/2005/8/layout/hierarchy2"/>
    <dgm:cxn modelId="{44D2EEE2-3F3D-480D-9884-CF2CEB3174B4}" type="presParOf" srcId="{1393BA95-1033-40ED-BAD7-99C6F57C5074}" destId="{F8605219-899A-4803-8C35-C08A1A3368F8}" srcOrd="0" destOrd="0" presId="urn:microsoft.com/office/officeart/2005/8/layout/hierarchy2"/>
    <dgm:cxn modelId="{BE1E2AC3-61B1-485F-B347-D020CD55A886}" type="presParOf" srcId="{64F63E21-F992-4B8B-8B76-C17CB6CD00ED}" destId="{54327587-462B-4743-AF8F-0FD35C7A9450}" srcOrd="1" destOrd="0" presId="urn:microsoft.com/office/officeart/2005/8/layout/hierarchy2"/>
    <dgm:cxn modelId="{A755DD8A-8B3F-4F8E-A403-414D48404349}" type="presParOf" srcId="{54327587-462B-4743-AF8F-0FD35C7A9450}" destId="{77E5A94D-B1F5-4CC9-8E39-BD6F00CA159F}" srcOrd="0" destOrd="0" presId="urn:microsoft.com/office/officeart/2005/8/layout/hierarchy2"/>
    <dgm:cxn modelId="{B44B36D0-0486-495B-BF47-6A7F8A586DFD}" type="presParOf" srcId="{54327587-462B-4743-AF8F-0FD35C7A9450}" destId="{2B290B68-D796-492F-BC77-93423B56DD06}" srcOrd="1" destOrd="0" presId="urn:microsoft.com/office/officeart/2005/8/layout/hierarchy2"/>
    <dgm:cxn modelId="{B98FBE4B-8669-44C0-8DFF-373296B9708B}" type="presParOf" srcId="{64F63E21-F992-4B8B-8B76-C17CB6CD00ED}" destId="{227CBEBA-26BD-4406-86D1-1B4C446EFE01}" srcOrd="2" destOrd="0" presId="urn:microsoft.com/office/officeart/2005/8/layout/hierarchy2"/>
    <dgm:cxn modelId="{0A2A8688-4AD9-453A-83E4-3C973A7B28DF}" type="presParOf" srcId="{227CBEBA-26BD-4406-86D1-1B4C446EFE01}" destId="{2C2E8E22-47B9-43AA-8BA0-EFFE8BD55FC6}" srcOrd="0" destOrd="0" presId="urn:microsoft.com/office/officeart/2005/8/layout/hierarchy2"/>
    <dgm:cxn modelId="{08D668BE-8BCA-4D68-80A8-5C8EB23CDAFE}" type="presParOf" srcId="{64F63E21-F992-4B8B-8B76-C17CB6CD00ED}" destId="{0B79B102-79EA-416B-802B-6B7356FA43F6}" srcOrd="3" destOrd="0" presId="urn:microsoft.com/office/officeart/2005/8/layout/hierarchy2"/>
    <dgm:cxn modelId="{FB3C4255-CC53-477D-969E-B9EB06EB56BF}" type="presParOf" srcId="{0B79B102-79EA-416B-802B-6B7356FA43F6}" destId="{434027AF-C739-416B-8EE6-0377D94D31DB}" srcOrd="0" destOrd="0" presId="urn:microsoft.com/office/officeart/2005/8/layout/hierarchy2"/>
    <dgm:cxn modelId="{34CB172C-EB06-456F-AA50-A2CFB2A42AA0}" type="presParOf" srcId="{0B79B102-79EA-416B-802B-6B7356FA43F6}" destId="{010A9109-18C7-4715-B9A7-FDB6A9FF8E87}" srcOrd="1" destOrd="0" presId="urn:microsoft.com/office/officeart/2005/8/layout/hierarchy2"/>
    <dgm:cxn modelId="{32DED842-25BC-4D53-933E-DB82FD4FBFC3}" type="presParOf" srcId="{65F1A293-495D-4651-908F-FA16A12E8BAD}" destId="{D5182E65-1859-446A-88A3-65B2E993233F}" srcOrd="2" destOrd="0" presId="urn:microsoft.com/office/officeart/2005/8/layout/hierarchy2"/>
    <dgm:cxn modelId="{5D278BAA-F052-4555-B0C6-7F084CCE4000}" type="presParOf" srcId="{D5182E65-1859-446A-88A3-65B2E993233F}" destId="{F8220884-C65F-4318-921A-E9C805924B80}" srcOrd="0" destOrd="0" presId="urn:microsoft.com/office/officeart/2005/8/layout/hierarchy2"/>
    <dgm:cxn modelId="{72F37345-22E4-4588-A958-048593A1C0C6}" type="presParOf" srcId="{65F1A293-495D-4651-908F-FA16A12E8BAD}" destId="{A09F018E-46F1-4852-A778-2DA0C632EF14}" srcOrd="3" destOrd="0" presId="urn:microsoft.com/office/officeart/2005/8/layout/hierarchy2"/>
    <dgm:cxn modelId="{3B0F97AD-9EAC-4F05-ACF4-98A8ED1D3A59}" type="presParOf" srcId="{A09F018E-46F1-4852-A778-2DA0C632EF14}" destId="{4F770A52-C428-4DE8-8663-6E9163737D2C}" srcOrd="0" destOrd="0" presId="urn:microsoft.com/office/officeart/2005/8/layout/hierarchy2"/>
    <dgm:cxn modelId="{28D21FD3-2AF6-46BE-A2DB-05A5D1CA982B}" type="presParOf" srcId="{A09F018E-46F1-4852-A778-2DA0C632EF14}" destId="{F75F16B0-8A7A-4A3E-B782-EE1DD4B7EAEB}" srcOrd="1" destOrd="0" presId="urn:microsoft.com/office/officeart/2005/8/layout/hierarchy2"/>
    <dgm:cxn modelId="{1BC426A7-51C0-49FD-8CDC-04AEFBB28204}" type="presParOf" srcId="{F75F16B0-8A7A-4A3E-B782-EE1DD4B7EAEB}" destId="{C4E87E12-8248-41BD-B019-08759E4BF4CD}" srcOrd="0" destOrd="0" presId="urn:microsoft.com/office/officeart/2005/8/layout/hierarchy2"/>
    <dgm:cxn modelId="{DFD656E1-15CE-40F1-B1FB-E0AD470A7E5E}" type="presParOf" srcId="{C4E87E12-8248-41BD-B019-08759E4BF4CD}" destId="{1ABA7A6C-2776-4F21-AA4F-73BB528A8D23}" srcOrd="0" destOrd="0" presId="urn:microsoft.com/office/officeart/2005/8/layout/hierarchy2"/>
    <dgm:cxn modelId="{B1C28B78-36B8-4E80-B87C-EF8AB037DA3D}" type="presParOf" srcId="{F75F16B0-8A7A-4A3E-B782-EE1DD4B7EAEB}" destId="{2476DCB2-882E-4079-B9C5-3C9A1830E94A}" srcOrd="1" destOrd="0" presId="urn:microsoft.com/office/officeart/2005/8/layout/hierarchy2"/>
    <dgm:cxn modelId="{36B9D83E-4D02-4270-8F93-721593769556}" type="presParOf" srcId="{2476DCB2-882E-4079-B9C5-3C9A1830E94A}" destId="{C8E79669-B4CD-4308-9722-3F77593CE3D1}" srcOrd="0" destOrd="0" presId="urn:microsoft.com/office/officeart/2005/8/layout/hierarchy2"/>
    <dgm:cxn modelId="{BEAA9AD0-7370-43E3-AD66-9618307FC8CA}" type="presParOf" srcId="{2476DCB2-882E-4079-B9C5-3C9A1830E94A}" destId="{31CEECAA-5C0E-4394-8963-1847E8B13E87}" srcOrd="1" destOrd="0" presId="urn:microsoft.com/office/officeart/2005/8/layout/hierarchy2"/>
    <dgm:cxn modelId="{EC4BDA3C-FA8E-4608-B1D8-4B35360D5B9C}" type="presParOf" srcId="{F75F16B0-8A7A-4A3E-B782-EE1DD4B7EAEB}" destId="{6A3C9D7E-EA8B-4330-B198-B8DEEC90B433}" srcOrd="2" destOrd="0" presId="urn:microsoft.com/office/officeart/2005/8/layout/hierarchy2"/>
    <dgm:cxn modelId="{67B98BC5-04CA-42CA-88E9-5E44F284D7AE}" type="presParOf" srcId="{6A3C9D7E-EA8B-4330-B198-B8DEEC90B433}" destId="{62FDB7AA-5E55-41FE-9F1B-EF76E03F155E}" srcOrd="0" destOrd="0" presId="urn:microsoft.com/office/officeart/2005/8/layout/hierarchy2"/>
    <dgm:cxn modelId="{8117FCDC-B00B-45ED-980C-6C2A442F6AA8}" type="presParOf" srcId="{F75F16B0-8A7A-4A3E-B782-EE1DD4B7EAEB}" destId="{EB99C4BD-6B06-4689-9F17-910E80EBAE29}" srcOrd="3" destOrd="0" presId="urn:microsoft.com/office/officeart/2005/8/layout/hierarchy2"/>
    <dgm:cxn modelId="{B31C76C0-5352-4876-846A-3421E2B1F2D4}" type="presParOf" srcId="{EB99C4BD-6B06-4689-9F17-910E80EBAE29}" destId="{791EAE69-F230-478F-92B4-ACD532E094BC}" srcOrd="0" destOrd="0" presId="urn:microsoft.com/office/officeart/2005/8/layout/hierarchy2"/>
    <dgm:cxn modelId="{B79F09F5-4B8E-4EE6-8B03-B89CEAE4A840}" type="presParOf" srcId="{EB99C4BD-6B06-4689-9F17-910E80EBAE29}" destId="{5E0CDBE2-9194-4B39-B91F-B0EDCDAD40F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8CDB42-8378-4A42-870D-08327229DA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7CEA61C-221B-46FB-8FCD-FC4A81FA8B26}">
      <dgm:prSet phldrT="[Text]"/>
      <dgm:spPr>
        <a:solidFill>
          <a:schemeClr val="accent3">
            <a:lumMod val="60000"/>
            <a:lumOff val="40000"/>
          </a:schemeClr>
        </a:solidFill>
      </dgm:spPr>
      <dgm:t>
        <a:bodyPr/>
        <a:lstStyle/>
        <a:p>
          <a:r>
            <a:rPr lang="en-US" dirty="0">
              <a:latin typeface="+mn-lt"/>
              <a:cs typeface="Calibri" panose="020F0502020204030204" pitchFamily="34" charset="0"/>
            </a:rPr>
            <a:t>Dynatrace Pushes Events to ServiceNow Events</a:t>
          </a:r>
          <a:endParaRPr lang="en-US" dirty="0">
            <a:latin typeface="+mn-lt"/>
          </a:endParaRPr>
        </a:p>
      </dgm:t>
    </dgm:pt>
    <dgm:pt modelId="{86C6A692-3FAD-4843-90AC-13D0BFDA9006}" type="parTrans" cxnId="{531FB229-ABF4-4BD9-BC0F-2842B2565B87}">
      <dgm:prSet/>
      <dgm:spPr/>
      <dgm:t>
        <a:bodyPr/>
        <a:lstStyle/>
        <a:p>
          <a:endParaRPr lang="en-US"/>
        </a:p>
      </dgm:t>
    </dgm:pt>
    <dgm:pt modelId="{231CB29B-EBFE-4F4F-B11E-563F248B5FFA}" type="sibTrans" cxnId="{531FB229-ABF4-4BD9-BC0F-2842B2565B87}">
      <dgm:prSet/>
      <dgm:spPr/>
      <dgm:t>
        <a:bodyPr/>
        <a:lstStyle/>
        <a:p>
          <a:endParaRPr lang="en-US"/>
        </a:p>
      </dgm:t>
    </dgm:pt>
    <dgm:pt modelId="{7EEEB6CE-7B26-4604-B94D-41FCFA744714}" type="asst">
      <dgm:prSet phldrT="[Text]"/>
      <dgm:spPr>
        <a:solidFill>
          <a:schemeClr val="accent3">
            <a:lumMod val="60000"/>
            <a:lumOff val="40000"/>
          </a:schemeClr>
        </a:solidFill>
      </dgm:spPr>
      <dgm:t>
        <a:bodyPr/>
        <a:lstStyle/>
        <a:p>
          <a:r>
            <a:rPr lang="en-US" dirty="0">
              <a:latin typeface="+mn-lt"/>
              <a:cs typeface="Calibri" panose="020F0502020204030204" pitchFamily="34" charset="0"/>
            </a:rPr>
            <a:t>Uses Bulk events API in ServiceNow</a:t>
          </a:r>
        </a:p>
      </dgm:t>
    </dgm:pt>
    <dgm:pt modelId="{33739BBE-1D59-479E-9A12-64D53CEB9777}" type="parTrans" cxnId="{1223A8E8-079D-457F-9A37-5FEC99ED2724}">
      <dgm:prSet/>
      <dgm:spPr/>
      <dgm:t>
        <a:bodyPr/>
        <a:lstStyle/>
        <a:p>
          <a:endParaRPr lang="en-US"/>
        </a:p>
      </dgm:t>
    </dgm:pt>
    <dgm:pt modelId="{2F79AC85-DFE7-4468-8693-AFB9CC6DCFA3}" type="sibTrans" cxnId="{1223A8E8-079D-457F-9A37-5FEC99ED2724}">
      <dgm:prSet/>
      <dgm:spPr/>
      <dgm:t>
        <a:bodyPr/>
        <a:lstStyle/>
        <a:p>
          <a:endParaRPr lang="en-US"/>
        </a:p>
      </dgm:t>
    </dgm:pt>
    <dgm:pt modelId="{35DB20F4-65D1-4517-82AA-1E1A9F278BDB}">
      <dgm:prSet phldrT="[Text]"/>
      <dgm:spPr>
        <a:solidFill>
          <a:schemeClr val="accent3">
            <a:lumMod val="60000"/>
            <a:lumOff val="40000"/>
          </a:schemeClr>
        </a:solidFill>
      </dgm:spPr>
      <dgm:t>
        <a:bodyPr/>
        <a:lstStyle/>
        <a:p>
          <a:r>
            <a:rPr lang="en-US" b="1" dirty="0">
              <a:latin typeface="+mn-lt"/>
              <a:cs typeface="Calibri" panose="020F0502020204030204" pitchFamily="34" charset="0"/>
            </a:rPr>
            <a:t>Host based events</a:t>
          </a:r>
          <a:endParaRPr lang="en-US" dirty="0">
            <a:latin typeface="+mn-lt"/>
          </a:endParaRPr>
        </a:p>
      </dgm:t>
    </dgm:pt>
    <dgm:pt modelId="{D7B6FF4D-2ADD-46AB-973D-CCC18D02F53D}" type="parTrans" cxnId="{9A80621B-52A3-43F7-AA08-D7F3774ECF4F}">
      <dgm:prSet/>
      <dgm:spPr/>
      <dgm:t>
        <a:bodyPr/>
        <a:lstStyle/>
        <a:p>
          <a:endParaRPr lang="en-US"/>
        </a:p>
      </dgm:t>
    </dgm:pt>
    <dgm:pt modelId="{017303D8-0C65-4832-AE77-00F56DA9B0BF}" type="sibTrans" cxnId="{9A80621B-52A3-43F7-AA08-D7F3774ECF4F}">
      <dgm:prSet/>
      <dgm:spPr/>
      <dgm:t>
        <a:bodyPr/>
        <a:lstStyle/>
        <a:p>
          <a:endParaRPr lang="en-US"/>
        </a:p>
      </dgm:t>
    </dgm:pt>
    <dgm:pt modelId="{F3882D15-41E6-41B9-A619-9DE9CB699126}">
      <dgm:prSet phldrT="[Text]"/>
      <dgm:spPr>
        <a:solidFill>
          <a:schemeClr val="accent3">
            <a:lumMod val="60000"/>
            <a:lumOff val="40000"/>
          </a:schemeClr>
        </a:solidFill>
      </dgm:spPr>
      <dgm:t>
        <a:bodyPr/>
        <a:lstStyle/>
        <a:p>
          <a:r>
            <a:rPr lang="en-US" b="1" dirty="0">
              <a:latin typeface="+mn-lt"/>
              <a:cs typeface="Calibri" panose="020F0502020204030204" pitchFamily="34" charset="0"/>
            </a:rPr>
            <a:t>Webservice events</a:t>
          </a:r>
          <a:endParaRPr lang="en-US" dirty="0">
            <a:latin typeface="+mn-lt"/>
          </a:endParaRPr>
        </a:p>
      </dgm:t>
    </dgm:pt>
    <dgm:pt modelId="{05693A78-0485-4422-8E2B-0BE0C2B6AF77}" type="parTrans" cxnId="{F564C262-9C60-4ED1-90EB-1F562C65AD36}">
      <dgm:prSet/>
      <dgm:spPr/>
      <dgm:t>
        <a:bodyPr/>
        <a:lstStyle/>
        <a:p>
          <a:endParaRPr lang="en-US"/>
        </a:p>
      </dgm:t>
    </dgm:pt>
    <dgm:pt modelId="{56613E35-E1A0-47BE-A560-F679607F74AE}" type="sibTrans" cxnId="{F564C262-9C60-4ED1-90EB-1F562C65AD36}">
      <dgm:prSet/>
      <dgm:spPr/>
      <dgm:t>
        <a:bodyPr/>
        <a:lstStyle/>
        <a:p>
          <a:endParaRPr lang="en-US"/>
        </a:p>
      </dgm:t>
    </dgm:pt>
    <dgm:pt modelId="{57FAD667-4673-4913-9D61-14DE68AB63D8}">
      <dgm:prSet phldrT="[Text]"/>
      <dgm:spPr>
        <a:solidFill>
          <a:schemeClr val="accent3">
            <a:lumMod val="60000"/>
            <a:lumOff val="40000"/>
          </a:schemeClr>
        </a:solidFill>
      </dgm:spPr>
      <dgm:t>
        <a:bodyPr/>
        <a:lstStyle/>
        <a:p>
          <a:r>
            <a:rPr lang="en-US" b="1" dirty="0">
              <a:latin typeface="+mn-lt"/>
              <a:cs typeface="Calibri" panose="020F0502020204030204" pitchFamily="34" charset="0"/>
            </a:rPr>
            <a:t>Web application events</a:t>
          </a:r>
          <a:endParaRPr lang="en-US" dirty="0">
            <a:latin typeface="+mn-lt"/>
          </a:endParaRPr>
        </a:p>
      </dgm:t>
    </dgm:pt>
    <dgm:pt modelId="{689E2C3A-E478-493A-8BBE-12579E39F5AC}" type="parTrans" cxnId="{1B8D7F65-AB58-48A4-AB11-993283BCF37F}">
      <dgm:prSet/>
      <dgm:spPr/>
      <dgm:t>
        <a:bodyPr/>
        <a:lstStyle/>
        <a:p>
          <a:endParaRPr lang="en-US"/>
        </a:p>
      </dgm:t>
    </dgm:pt>
    <dgm:pt modelId="{F7259A2C-2704-4B97-BBE0-F4D69E5AFADD}" type="sibTrans" cxnId="{1B8D7F65-AB58-48A4-AB11-993283BCF37F}">
      <dgm:prSet/>
      <dgm:spPr/>
      <dgm:t>
        <a:bodyPr/>
        <a:lstStyle/>
        <a:p>
          <a:endParaRPr lang="en-US"/>
        </a:p>
      </dgm:t>
    </dgm:pt>
    <dgm:pt modelId="{8E295A4C-FEB7-4F1A-A143-06CD31030578}">
      <dgm:prSet/>
      <dgm:spPr>
        <a:solidFill>
          <a:schemeClr val="accent3">
            <a:lumMod val="60000"/>
            <a:lumOff val="40000"/>
          </a:schemeClr>
        </a:solidFill>
      </dgm:spPr>
      <dgm:t>
        <a:bodyPr/>
        <a:lstStyle/>
        <a:p>
          <a:r>
            <a:rPr lang="en-US" b="1" dirty="0">
              <a:latin typeface="+mn-lt"/>
              <a:cs typeface="Calibri" panose="020F0502020204030204" pitchFamily="34" charset="0"/>
            </a:rPr>
            <a:t>Host process events</a:t>
          </a:r>
        </a:p>
      </dgm:t>
    </dgm:pt>
    <dgm:pt modelId="{09CDB7D8-62B1-4F19-A626-CCA182705657}" type="parTrans" cxnId="{D2760845-FDF9-465C-95EA-C05A9F6838A0}">
      <dgm:prSet/>
      <dgm:spPr/>
      <dgm:t>
        <a:bodyPr/>
        <a:lstStyle/>
        <a:p>
          <a:endParaRPr lang="en-US"/>
        </a:p>
      </dgm:t>
    </dgm:pt>
    <dgm:pt modelId="{29A5BF52-0CC0-4593-981E-E5B8A560BE1B}" type="sibTrans" cxnId="{D2760845-FDF9-465C-95EA-C05A9F6838A0}">
      <dgm:prSet/>
      <dgm:spPr/>
      <dgm:t>
        <a:bodyPr/>
        <a:lstStyle/>
        <a:p>
          <a:endParaRPr lang="en-US"/>
        </a:p>
      </dgm:t>
    </dgm:pt>
    <dgm:pt modelId="{4B8FDAC7-316D-4C85-A41A-8ADA48469183}" type="asst">
      <dgm:prSet phldrT="[Text]"/>
      <dgm:spPr>
        <a:solidFill>
          <a:schemeClr val="accent3">
            <a:lumMod val="60000"/>
            <a:lumOff val="40000"/>
          </a:schemeClr>
        </a:solidFill>
      </dgm:spPr>
      <dgm:t>
        <a:bodyPr/>
        <a:lstStyle/>
        <a:p>
          <a:r>
            <a:rPr lang="en-US" dirty="0">
              <a:latin typeface="+mn-lt"/>
              <a:cs typeface="Calibri" panose="020F0502020204030204" pitchFamily="34" charset="0"/>
            </a:rPr>
            <a:t>Appropriate Alerts are raised based on Alert rules</a:t>
          </a:r>
        </a:p>
      </dgm:t>
    </dgm:pt>
    <dgm:pt modelId="{21FCF04A-5425-4087-A3A6-7C0E0B95CA73}" type="parTrans" cxnId="{45444744-4498-4938-8B35-5E3C54FC3D86}">
      <dgm:prSet/>
      <dgm:spPr/>
      <dgm:t>
        <a:bodyPr/>
        <a:lstStyle/>
        <a:p>
          <a:endParaRPr lang="en-US"/>
        </a:p>
      </dgm:t>
    </dgm:pt>
    <dgm:pt modelId="{679CA840-FC4C-4852-8A45-1E9FB69FB17A}" type="sibTrans" cxnId="{45444744-4498-4938-8B35-5E3C54FC3D86}">
      <dgm:prSet/>
      <dgm:spPr/>
      <dgm:t>
        <a:bodyPr/>
        <a:lstStyle/>
        <a:p>
          <a:endParaRPr lang="en-US"/>
        </a:p>
      </dgm:t>
    </dgm:pt>
    <dgm:pt modelId="{E0225023-8CBA-4D26-B8E7-C6A443FA4DD3}" type="pres">
      <dgm:prSet presAssocID="{F78CDB42-8378-4A42-870D-08327229DAD1}" presName="hierChild1" presStyleCnt="0">
        <dgm:presLayoutVars>
          <dgm:orgChart val="1"/>
          <dgm:chPref val="1"/>
          <dgm:dir/>
          <dgm:animOne val="branch"/>
          <dgm:animLvl val="lvl"/>
          <dgm:resizeHandles/>
        </dgm:presLayoutVars>
      </dgm:prSet>
      <dgm:spPr/>
    </dgm:pt>
    <dgm:pt modelId="{220D1EEC-CEC4-46C9-90E9-A19AC01AB6CF}" type="pres">
      <dgm:prSet presAssocID="{E7CEA61C-221B-46FB-8FCD-FC4A81FA8B26}" presName="hierRoot1" presStyleCnt="0">
        <dgm:presLayoutVars>
          <dgm:hierBranch val="init"/>
        </dgm:presLayoutVars>
      </dgm:prSet>
      <dgm:spPr/>
    </dgm:pt>
    <dgm:pt modelId="{AC567D95-6319-4721-98AE-7D5ECBF2E3F6}" type="pres">
      <dgm:prSet presAssocID="{E7CEA61C-221B-46FB-8FCD-FC4A81FA8B26}" presName="rootComposite1" presStyleCnt="0"/>
      <dgm:spPr/>
    </dgm:pt>
    <dgm:pt modelId="{BE472410-0E64-470A-8C17-7DE58638A7D9}" type="pres">
      <dgm:prSet presAssocID="{E7CEA61C-221B-46FB-8FCD-FC4A81FA8B26}" presName="rootText1" presStyleLbl="node0" presStyleIdx="0" presStyleCnt="1">
        <dgm:presLayoutVars>
          <dgm:chPref val="3"/>
        </dgm:presLayoutVars>
      </dgm:prSet>
      <dgm:spPr/>
    </dgm:pt>
    <dgm:pt modelId="{C263BDC1-D3CF-48AB-8DF3-7685E745C02B}" type="pres">
      <dgm:prSet presAssocID="{E7CEA61C-221B-46FB-8FCD-FC4A81FA8B26}" presName="rootConnector1" presStyleLbl="node1" presStyleIdx="0" presStyleCnt="0"/>
      <dgm:spPr/>
    </dgm:pt>
    <dgm:pt modelId="{F3D0690F-3D37-49A4-AE80-B9999CA875D0}" type="pres">
      <dgm:prSet presAssocID="{E7CEA61C-221B-46FB-8FCD-FC4A81FA8B26}" presName="hierChild2" presStyleCnt="0"/>
      <dgm:spPr/>
    </dgm:pt>
    <dgm:pt modelId="{4660A11F-FCE6-4394-A6C5-4C47BD86A073}" type="pres">
      <dgm:prSet presAssocID="{D7B6FF4D-2ADD-46AB-973D-CCC18D02F53D}" presName="Name37" presStyleLbl="parChTrans1D2" presStyleIdx="0" presStyleCnt="6"/>
      <dgm:spPr/>
    </dgm:pt>
    <dgm:pt modelId="{B1FB6DAE-0803-4A3D-9659-C3F38743F8B3}" type="pres">
      <dgm:prSet presAssocID="{35DB20F4-65D1-4517-82AA-1E1A9F278BDB}" presName="hierRoot2" presStyleCnt="0">
        <dgm:presLayoutVars>
          <dgm:hierBranch val="init"/>
        </dgm:presLayoutVars>
      </dgm:prSet>
      <dgm:spPr/>
    </dgm:pt>
    <dgm:pt modelId="{899D7720-7B19-4772-BCBE-C19408C8DBEB}" type="pres">
      <dgm:prSet presAssocID="{35DB20F4-65D1-4517-82AA-1E1A9F278BDB}" presName="rootComposite" presStyleCnt="0"/>
      <dgm:spPr/>
    </dgm:pt>
    <dgm:pt modelId="{095AEB82-5C2A-43E6-8689-00D01DAA813E}" type="pres">
      <dgm:prSet presAssocID="{35DB20F4-65D1-4517-82AA-1E1A9F278BDB}" presName="rootText" presStyleLbl="node2" presStyleIdx="0" presStyleCnt="4">
        <dgm:presLayoutVars>
          <dgm:chPref val="3"/>
        </dgm:presLayoutVars>
      </dgm:prSet>
      <dgm:spPr/>
    </dgm:pt>
    <dgm:pt modelId="{9F75F456-5E73-49A9-B742-181D2688A939}" type="pres">
      <dgm:prSet presAssocID="{35DB20F4-65D1-4517-82AA-1E1A9F278BDB}" presName="rootConnector" presStyleLbl="node2" presStyleIdx="0" presStyleCnt="4"/>
      <dgm:spPr/>
    </dgm:pt>
    <dgm:pt modelId="{CE6D95C9-B64A-45C5-9FDA-2E14154E05C2}" type="pres">
      <dgm:prSet presAssocID="{35DB20F4-65D1-4517-82AA-1E1A9F278BDB}" presName="hierChild4" presStyleCnt="0"/>
      <dgm:spPr/>
    </dgm:pt>
    <dgm:pt modelId="{758C441E-D003-4C61-915A-F9F0F2FE56F7}" type="pres">
      <dgm:prSet presAssocID="{35DB20F4-65D1-4517-82AA-1E1A9F278BDB}" presName="hierChild5" presStyleCnt="0"/>
      <dgm:spPr/>
    </dgm:pt>
    <dgm:pt modelId="{BDC75B6B-9C6A-4652-B761-72A348BEB3C7}" type="pres">
      <dgm:prSet presAssocID="{09CDB7D8-62B1-4F19-A626-CCA182705657}" presName="Name37" presStyleLbl="parChTrans1D2" presStyleIdx="1" presStyleCnt="6"/>
      <dgm:spPr/>
    </dgm:pt>
    <dgm:pt modelId="{6D71F564-653E-4F42-B098-83A90612F32E}" type="pres">
      <dgm:prSet presAssocID="{8E295A4C-FEB7-4F1A-A143-06CD31030578}" presName="hierRoot2" presStyleCnt="0">
        <dgm:presLayoutVars>
          <dgm:hierBranch val="init"/>
        </dgm:presLayoutVars>
      </dgm:prSet>
      <dgm:spPr/>
    </dgm:pt>
    <dgm:pt modelId="{E8C60C7D-B6BD-468C-963A-ED5798393AAB}" type="pres">
      <dgm:prSet presAssocID="{8E295A4C-FEB7-4F1A-A143-06CD31030578}" presName="rootComposite" presStyleCnt="0"/>
      <dgm:spPr/>
    </dgm:pt>
    <dgm:pt modelId="{BEAEDF24-1251-473B-B449-408BFCCAAAC0}" type="pres">
      <dgm:prSet presAssocID="{8E295A4C-FEB7-4F1A-A143-06CD31030578}" presName="rootText" presStyleLbl="node2" presStyleIdx="1" presStyleCnt="4">
        <dgm:presLayoutVars>
          <dgm:chPref val="3"/>
        </dgm:presLayoutVars>
      </dgm:prSet>
      <dgm:spPr/>
    </dgm:pt>
    <dgm:pt modelId="{E3960EFC-3EF0-4916-B3D4-46BC39B5252B}" type="pres">
      <dgm:prSet presAssocID="{8E295A4C-FEB7-4F1A-A143-06CD31030578}" presName="rootConnector" presStyleLbl="node2" presStyleIdx="1" presStyleCnt="4"/>
      <dgm:spPr/>
    </dgm:pt>
    <dgm:pt modelId="{08936AEA-121D-4D87-B588-7E4077E2C636}" type="pres">
      <dgm:prSet presAssocID="{8E295A4C-FEB7-4F1A-A143-06CD31030578}" presName="hierChild4" presStyleCnt="0"/>
      <dgm:spPr/>
    </dgm:pt>
    <dgm:pt modelId="{2E311485-CD55-4D78-B446-5D3B1FBF6265}" type="pres">
      <dgm:prSet presAssocID="{8E295A4C-FEB7-4F1A-A143-06CD31030578}" presName="hierChild5" presStyleCnt="0"/>
      <dgm:spPr/>
    </dgm:pt>
    <dgm:pt modelId="{19529838-A2D5-452E-A333-E2E4D08D1FF0}" type="pres">
      <dgm:prSet presAssocID="{05693A78-0485-4422-8E2B-0BE0C2B6AF77}" presName="Name37" presStyleLbl="parChTrans1D2" presStyleIdx="2" presStyleCnt="6"/>
      <dgm:spPr/>
    </dgm:pt>
    <dgm:pt modelId="{E7232149-DC84-4507-B221-1A276602D0E9}" type="pres">
      <dgm:prSet presAssocID="{F3882D15-41E6-41B9-A619-9DE9CB699126}" presName="hierRoot2" presStyleCnt="0">
        <dgm:presLayoutVars>
          <dgm:hierBranch val="init"/>
        </dgm:presLayoutVars>
      </dgm:prSet>
      <dgm:spPr/>
    </dgm:pt>
    <dgm:pt modelId="{E05C8E45-9EC2-4D6F-AB57-B6BE4B107F2E}" type="pres">
      <dgm:prSet presAssocID="{F3882D15-41E6-41B9-A619-9DE9CB699126}" presName="rootComposite" presStyleCnt="0"/>
      <dgm:spPr/>
    </dgm:pt>
    <dgm:pt modelId="{04FA404E-AFFF-4984-B1F6-AF7F7E487AB4}" type="pres">
      <dgm:prSet presAssocID="{F3882D15-41E6-41B9-A619-9DE9CB699126}" presName="rootText" presStyleLbl="node2" presStyleIdx="2" presStyleCnt="4">
        <dgm:presLayoutVars>
          <dgm:chPref val="3"/>
        </dgm:presLayoutVars>
      </dgm:prSet>
      <dgm:spPr/>
    </dgm:pt>
    <dgm:pt modelId="{E2C073A0-E71A-4704-A4FA-C79494A8819B}" type="pres">
      <dgm:prSet presAssocID="{F3882D15-41E6-41B9-A619-9DE9CB699126}" presName="rootConnector" presStyleLbl="node2" presStyleIdx="2" presStyleCnt="4"/>
      <dgm:spPr/>
    </dgm:pt>
    <dgm:pt modelId="{2641D847-BAD3-4534-83D0-0C5892B3D7D1}" type="pres">
      <dgm:prSet presAssocID="{F3882D15-41E6-41B9-A619-9DE9CB699126}" presName="hierChild4" presStyleCnt="0"/>
      <dgm:spPr/>
    </dgm:pt>
    <dgm:pt modelId="{53529400-2E17-4F75-B903-EFB968FB99CD}" type="pres">
      <dgm:prSet presAssocID="{F3882D15-41E6-41B9-A619-9DE9CB699126}" presName="hierChild5" presStyleCnt="0"/>
      <dgm:spPr/>
    </dgm:pt>
    <dgm:pt modelId="{05441C0A-8F0E-4FF2-B1E3-4FEC3101E8A5}" type="pres">
      <dgm:prSet presAssocID="{689E2C3A-E478-493A-8BBE-12579E39F5AC}" presName="Name37" presStyleLbl="parChTrans1D2" presStyleIdx="3" presStyleCnt="6"/>
      <dgm:spPr/>
    </dgm:pt>
    <dgm:pt modelId="{04E658B1-7212-405A-BD5D-BE79A7876FBF}" type="pres">
      <dgm:prSet presAssocID="{57FAD667-4673-4913-9D61-14DE68AB63D8}" presName="hierRoot2" presStyleCnt="0">
        <dgm:presLayoutVars>
          <dgm:hierBranch val="init"/>
        </dgm:presLayoutVars>
      </dgm:prSet>
      <dgm:spPr/>
    </dgm:pt>
    <dgm:pt modelId="{E19F487C-ABDB-4D49-BAE8-2F8090716D1D}" type="pres">
      <dgm:prSet presAssocID="{57FAD667-4673-4913-9D61-14DE68AB63D8}" presName="rootComposite" presStyleCnt="0"/>
      <dgm:spPr/>
    </dgm:pt>
    <dgm:pt modelId="{EDA00F24-F0ED-4385-B173-572340148A8C}" type="pres">
      <dgm:prSet presAssocID="{57FAD667-4673-4913-9D61-14DE68AB63D8}" presName="rootText" presStyleLbl="node2" presStyleIdx="3" presStyleCnt="4">
        <dgm:presLayoutVars>
          <dgm:chPref val="3"/>
        </dgm:presLayoutVars>
      </dgm:prSet>
      <dgm:spPr/>
    </dgm:pt>
    <dgm:pt modelId="{00E50D8C-2B39-4B84-9898-7E9DB0623638}" type="pres">
      <dgm:prSet presAssocID="{57FAD667-4673-4913-9D61-14DE68AB63D8}" presName="rootConnector" presStyleLbl="node2" presStyleIdx="3" presStyleCnt="4"/>
      <dgm:spPr/>
    </dgm:pt>
    <dgm:pt modelId="{F3D92B8C-2F6C-4D29-95FC-E6E08A06CCD9}" type="pres">
      <dgm:prSet presAssocID="{57FAD667-4673-4913-9D61-14DE68AB63D8}" presName="hierChild4" presStyleCnt="0"/>
      <dgm:spPr/>
    </dgm:pt>
    <dgm:pt modelId="{43D5EFCA-2B6A-4F68-AE99-B7F971EC7B5C}" type="pres">
      <dgm:prSet presAssocID="{57FAD667-4673-4913-9D61-14DE68AB63D8}" presName="hierChild5" presStyleCnt="0"/>
      <dgm:spPr/>
    </dgm:pt>
    <dgm:pt modelId="{1396B7FA-EE48-4D48-9AF8-800444933E49}" type="pres">
      <dgm:prSet presAssocID="{E7CEA61C-221B-46FB-8FCD-FC4A81FA8B26}" presName="hierChild3" presStyleCnt="0"/>
      <dgm:spPr/>
    </dgm:pt>
    <dgm:pt modelId="{F57AA50B-BFC8-4883-A644-C7FF8E005305}" type="pres">
      <dgm:prSet presAssocID="{33739BBE-1D59-479E-9A12-64D53CEB9777}" presName="Name111" presStyleLbl="parChTrans1D2" presStyleIdx="4" presStyleCnt="6"/>
      <dgm:spPr/>
    </dgm:pt>
    <dgm:pt modelId="{1DE480C9-51AB-44C4-8169-F66EA1966194}" type="pres">
      <dgm:prSet presAssocID="{7EEEB6CE-7B26-4604-B94D-41FCFA744714}" presName="hierRoot3" presStyleCnt="0">
        <dgm:presLayoutVars>
          <dgm:hierBranch val="init"/>
        </dgm:presLayoutVars>
      </dgm:prSet>
      <dgm:spPr/>
    </dgm:pt>
    <dgm:pt modelId="{F9DB6329-7CD4-44FC-84CE-4C0AC3FD08BE}" type="pres">
      <dgm:prSet presAssocID="{7EEEB6CE-7B26-4604-B94D-41FCFA744714}" presName="rootComposite3" presStyleCnt="0"/>
      <dgm:spPr/>
    </dgm:pt>
    <dgm:pt modelId="{EDA4F28B-BD03-403C-8970-87226FB5D4A9}" type="pres">
      <dgm:prSet presAssocID="{7EEEB6CE-7B26-4604-B94D-41FCFA744714}" presName="rootText3" presStyleLbl="asst1" presStyleIdx="0" presStyleCnt="2">
        <dgm:presLayoutVars>
          <dgm:chPref val="3"/>
        </dgm:presLayoutVars>
      </dgm:prSet>
      <dgm:spPr/>
    </dgm:pt>
    <dgm:pt modelId="{4A75859D-2044-455B-BA88-5078CF8087DB}" type="pres">
      <dgm:prSet presAssocID="{7EEEB6CE-7B26-4604-B94D-41FCFA744714}" presName="rootConnector3" presStyleLbl="asst1" presStyleIdx="0" presStyleCnt="2"/>
      <dgm:spPr/>
    </dgm:pt>
    <dgm:pt modelId="{B877EAD3-C9C3-4E21-81C9-1219ABC3E448}" type="pres">
      <dgm:prSet presAssocID="{7EEEB6CE-7B26-4604-B94D-41FCFA744714}" presName="hierChild6" presStyleCnt="0"/>
      <dgm:spPr/>
    </dgm:pt>
    <dgm:pt modelId="{6892475D-B3B4-4CA3-AB1B-3C698A8EA316}" type="pres">
      <dgm:prSet presAssocID="{7EEEB6CE-7B26-4604-B94D-41FCFA744714}" presName="hierChild7" presStyleCnt="0"/>
      <dgm:spPr/>
    </dgm:pt>
    <dgm:pt modelId="{89AC158D-96FA-40C7-949F-1EBFEFEEDC05}" type="pres">
      <dgm:prSet presAssocID="{21FCF04A-5425-4087-A3A6-7C0E0B95CA73}" presName="Name111" presStyleLbl="parChTrans1D2" presStyleIdx="5" presStyleCnt="6"/>
      <dgm:spPr/>
    </dgm:pt>
    <dgm:pt modelId="{1AA4EB80-7243-4593-A60D-8EE18EFCF6AA}" type="pres">
      <dgm:prSet presAssocID="{4B8FDAC7-316D-4C85-A41A-8ADA48469183}" presName="hierRoot3" presStyleCnt="0">
        <dgm:presLayoutVars>
          <dgm:hierBranch val="init"/>
        </dgm:presLayoutVars>
      </dgm:prSet>
      <dgm:spPr/>
    </dgm:pt>
    <dgm:pt modelId="{FAF2C476-A203-4244-A664-5242226FB27B}" type="pres">
      <dgm:prSet presAssocID="{4B8FDAC7-316D-4C85-A41A-8ADA48469183}" presName="rootComposite3" presStyleCnt="0"/>
      <dgm:spPr/>
    </dgm:pt>
    <dgm:pt modelId="{0075C40B-3454-4611-9E73-C42DC3B718E8}" type="pres">
      <dgm:prSet presAssocID="{4B8FDAC7-316D-4C85-A41A-8ADA48469183}" presName="rootText3" presStyleLbl="asst1" presStyleIdx="1" presStyleCnt="2">
        <dgm:presLayoutVars>
          <dgm:chPref val="3"/>
        </dgm:presLayoutVars>
      </dgm:prSet>
      <dgm:spPr/>
    </dgm:pt>
    <dgm:pt modelId="{EE8015A8-27E4-4B50-B410-24D0CD5CC56E}" type="pres">
      <dgm:prSet presAssocID="{4B8FDAC7-316D-4C85-A41A-8ADA48469183}" presName="rootConnector3" presStyleLbl="asst1" presStyleIdx="1" presStyleCnt="2"/>
      <dgm:spPr/>
    </dgm:pt>
    <dgm:pt modelId="{F6D013B3-86DF-4F7F-8A86-4AF63E485161}" type="pres">
      <dgm:prSet presAssocID="{4B8FDAC7-316D-4C85-A41A-8ADA48469183}" presName="hierChild6" presStyleCnt="0"/>
      <dgm:spPr/>
    </dgm:pt>
    <dgm:pt modelId="{48E7E1F4-05BF-44DE-B9E4-C0657910D88C}" type="pres">
      <dgm:prSet presAssocID="{4B8FDAC7-316D-4C85-A41A-8ADA48469183}" presName="hierChild7" presStyleCnt="0"/>
      <dgm:spPr/>
    </dgm:pt>
  </dgm:ptLst>
  <dgm:cxnLst>
    <dgm:cxn modelId="{49CA4D06-AB92-421E-B1D8-A3B16F3D137E}" type="presOf" srcId="{689E2C3A-E478-493A-8BBE-12579E39F5AC}" destId="{05441C0A-8F0E-4FF2-B1E3-4FEC3101E8A5}" srcOrd="0" destOrd="0" presId="urn:microsoft.com/office/officeart/2005/8/layout/orgChart1"/>
    <dgm:cxn modelId="{B1BCA208-948A-4DF5-9BFC-3491087C3F3E}" type="presOf" srcId="{35DB20F4-65D1-4517-82AA-1E1A9F278BDB}" destId="{095AEB82-5C2A-43E6-8689-00D01DAA813E}" srcOrd="0" destOrd="0" presId="urn:microsoft.com/office/officeart/2005/8/layout/orgChart1"/>
    <dgm:cxn modelId="{E4C0E10A-A63A-49A0-B773-9226642EED21}" type="presOf" srcId="{D7B6FF4D-2ADD-46AB-973D-CCC18D02F53D}" destId="{4660A11F-FCE6-4394-A6C5-4C47BD86A073}" srcOrd="0" destOrd="0" presId="urn:microsoft.com/office/officeart/2005/8/layout/orgChart1"/>
    <dgm:cxn modelId="{FE7D9511-1F27-4A8A-90E3-4CF1096779A2}" type="presOf" srcId="{21FCF04A-5425-4087-A3A6-7C0E0B95CA73}" destId="{89AC158D-96FA-40C7-949F-1EBFEFEEDC05}" srcOrd="0" destOrd="0" presId="urn:microsoft.com/office/officeart/2005/8/layout/orgChart1"/>
    <dgm:cxn modelId="{0C88A016-7650-422B-9EAE-A73118B0749C}" type="presOf" srcId="{09CDB7D8-62B1-4F19-A626-CCA182705657}" destId="{BDC75B6B-9C6A-4652-B761-72A348BEB3C7}" srcOrd="0" destOrd="0" presId="urn:microsoft.com/office/officeart/2005/8/layout/orgChart1"/>
    <dgm:cxn modelId="{9A80621B-52A3-43F7-AA08-D7F3774ECF4F}" srcId="{E7CEA61C-221B-46FB-8FCD-FC4A81FA8B26}" destId="{35DB20F4-65D1-4517-82AA-1E1A9F278BDB}" srcOrd="2" destOrd="0" parTransId="{D7B6FF4D-2ADD-46AB-973D-CCC18D02F53D}" sibTransId="{017303D8-0C65-4832-AE77-00F56DA9B0BF}"/>
    <dgm:cxn modelId="{12C93123-B01B-4EF4-B949-6A6C39A74AC5}" type="presOf" srcId="{F3882D15-41E6-41B9-A619-9DE9CB699126}" destId="{04FA404E-AFFF-4984-B1F6-AF7F7E487AB4}" srcOrd="0" destOrd="0" presId="urn:microsoft.com/office/officeart/2005/8/layout/orgChart1"/>
    <dgm:cxn modelId="{2430FA26-0D21-48AE-AE4F-CE2AFCC735ED}" type="presOf" srcId="{35DB20F4-65D1-4517-82AA-1E1A9F278BDB}" destId="{9F75F456-5E73-49A9-B742-181D2688A939}" srcOrd="1" destOrd="0" presId="urn:microsoft.com/office/officeart/2005/8/layout/orgChart1"/>
    <dgm:cxn modelId="{531FB229-ABF4-4BD9-BC0F-2842B2565B87}" srcId="{F78CDB42-8378-4A42-870D-08327229DAD1}" destId="{E7CEA61C-221B-46FB-8FCD-FC4A81FA8B26}" srcOrd="0" destOrd="0" parTransId="{86C6A692-3FAD-4843-90AC-13D0BFDA9006}" sibTransId="{231CB29B-EBFE-4F4F-B11E-563F248B5FFA}"/>
    <dgm:cxn modelId="{0926A239-80B5-48EB-844B-78E6EE79C67B}" type="presOf" srcId="{F3882D15-41E6-41B9-A619-9DE9CB699126}" destId="{E2C073A0-E71A-4704-A4FA-C79494A8819B}" srcOrd="1" destOrd="0" presId="urn:microsoft.com/office/officeart/2005/8/layout/orgChart1"/>
    <dgm:cxn modelId="{0F9D525C-FA97-485B-A6C1-076E6DC082A0}" type="presOf" srcId="{E7CEA61C-221B-46FB-8FCD-FC4A81FA8B26}" destId="{BE472410-0E64-470A-8C17-7DE58638A7D9}" srcOrd="0" destOrd="0" presId="urn:microsoft.com/office/officeart/2005/8/layout/orgChart1"/>
    <dgm:cxn modelId="{F564C262-9C60-4ED1-90EB-1F562C65AD36}" srcId="{E7CEA61C-221B-46FB-8FCD-FC4A81FA8B26}" destId="{F3882D15-41E6-41B9-A619-9DE9CB699126}" srcOrd="4" destOrd="0" parTransId="{05693A78-0485-4422-8E2B-0BE0C2B6AF77}" sibTransId="{56613E35-E1A0-47BE-A560-F679607F74AE}"/>
    <dgm:cxn modelId="{D38D5A63-5503-47A7-8A04-1C8D9009331F}" type="presOf" srcId="{8E295A4C-FEB7-4F1A-A143-06CD31030578}" destId="{E3960EFC-3EF0-4916-B3D4-46BC39B5252B}" srcOrd="1" destOrd="0" presId="urn:microsoft.com/office/officeart/2005/8/layout/orgChart1"/>
    <dgm:cxn modelId="{45444744-4498-4938-8B35-5E3C54FC3D86}" srcId="{E7CEA61C-221B-46FB-8FCD-FC4A81FA8B26}" destId="{4B8FDAC7-316D-4C85-A41A-8ADA48469183}" srcOrd="1" destOrd="0" parTransId="{21FCF04A-5425-4087-A3A6-7C0E0B95CA73}" sibTransId="{679CA840-FC4C-4852-8A45-1E9FB69FB17A}"/>
    <dgm:cxn modelId="{D2760845-FDF9-465C-95EA-C05A9F6838A0}" srcId="{E7CEA61C-221B-46FB-8FCD-FC4A81FA8B26}" destId="{8E295A4C-FEB7-4F1A-A143-06CD31030578}" srcOrd="3" destOrd="0" parTransId="{09CDB7D8-62B1-4F19-A626-CCA182705657}" sibTransId="{29A5BF52-0CC0-4593-981E-E5B8A560BE1B}"/>
    <dgm:cxn modelId="{1B8D7F65-AB58-48A4-AB11-993283BCF37F}" srcId="{E7CEA61C-221B-46FB-8FCD-FC4A81FA8B26}" destId="{57FAD667-4673-4913-9D61-14DE68AB63D8}" srcOrd="5" destOrd="0" parTransId="{689E2C3A-E478-493A-8BBE-12579E39F5AC}" sibTransId="{F7259A2C-2704-4B97-BBE0-F4D69E5AFADD}"/>
    <dgm:cxn modelId="{53C20069-27C2-4151-BC5C-5DE6D0F65121}" type="presOf" srcId="{7EEEB6CE-7B26-4604-B94D-41FCFA744714}" destId="{4A75859D-2044-455B-BA88-5078CF8087DB}" srcOrd="1" destOrd="0" presId="urn:microsoft.com/office/officeart/2005/8/layout/orgChart1"/>
    <dgm:cxn modelId="{2F906E6D-FCC1-43F3-9598-42BA33E2B065}" type="presOf" srcId="{57FAD667-4673-4913-9D61-14DE68AB63D8}" destId="{00E50D8C-2B39-4B84-9898-7E9DB0623638}" srcOrd="1" destOrd="0" presId="urn:microsoft.com/office/officeart/2005/8/layout/orgChart1"/>
    <dgm:cxn modelId="{1D422C80-E439-406B-B398-0D2C32DB2719}" type="presOf" srcId="{33739BBE-1D59-479E-9A12-64D53CEB9777}" destId="{F57AA50B-BFC8-4883-A644-C7FF8E005305}" srcOrd="0" destOrd="0" presId="urn:microsoft.com/office/officeart/2005/8/layout/orgChart1"/>
    <dgm:cxn modelId="{EBFF3C87-E515-4CEA-B45C-A6FDA0696E2D}" type="presOf" srcId="{4B8FDAC7-316D-4C85-A41A-8ADA48469183}" destId="{EE8015A8-27E4-4B50-B410-24D0CD5CC56E}" srcOrd="1" destOrd="0" presId="urn:microsoft.com/office/officeart/2005/8/layout/orgChart1"/>
    <dgm:cxn modelId="{651FBC8B-7B7A-46BD-9D38-CE8A30C3E2FA}" type="presOf" srcId="{F78CDB42-8378-4A42-870D-08327229DAD1}" destId="{E0225023-8CBA-4D26-B8E7-C6A443FA4DD3}" srcOrd="0" destOrd="0" presId="urn:microsoft.com/office/officeart/2005/8/layout/orgChart1"/>
    <dgm:cxn modelId="{729DFF8C-6657-47B6-962B-0C4AE5D2A0E1}" type="presOf" srcId="{4B8FDAC7-316D-4C85-A41A-8ADA48469183}" destId="{0075C40B-3454-4611-9E73-C42DC3B718E8}" srcOrd="0" destOrd="0" presId="urn:microsoft.com/office/officeart/2005/8/layout/orgChart1"/>
    <dgm:cxn modelId="{D7BCB598-14D5-4B55-A749-284E90FDEE4F}" type="presOf" srcId="{E7CEA61C-221B-46FB-8FCD-FC4A81FA8B26}" destId="{C263BDC1-D3CF-48AB-8DF3-7685E745C02B}" srcOrd="1" destOrd="0" presId="urn:microsoft.com/office/officeart/2005/8/layout/orgChart1"/>
    <dgm:cxn modelId="{9B294EC2-6E59-4EE0-87C6-5FCB2F5A0767}" type="presOf" srcId="{57FAD667-4673-4913-9D61-14DE68AB63D8}" destId="{EDA00F24-F0ED-4385-B173-572340148A8C}" srcOrd="0" destOrd="0" presId="urn:microsoft.com/office/officeart/2005/8/layout/orgChart1"/>
    <dgm:cxn modelId="{DB4805C8-D8C7-4772-A03B-093F46CFF42E}" type="presOf" srcId="{7EEEB6CE-7B26-4604-B94D-41FCFA744714}" destId="{EDA4F28B-BD03-403C-8970-87226FB5D4A9}" srcOrd="0" destOrd="0" presId="urn:microsoft.com/office/officeart/2005/8/layout/orgChart1"/>
    <dgm:cxn modelId="{911585D7-B3F4-46D1-A7C2-67F52BC9EA32}" type="presOf" srcId="{05693A78-0485-4422-8E2B-0BE0C2B6AF77}" destId="{19529838-A2D5-452E-A333-E2E4D08D1FF0}" srcOrd="0" destOrd="0" presId="urn:microsoft.com/office/officeart/2005/8/layout/orgChart1"/>
    <dgm:cxn modelId="{6EA125E3-00F0-4804-9FD5-83F4C1596B49}" type="presOf" srcId="{8E295A4C-FEB7-4F1A-A143-06CD31030578}" destId="{BEAEDF24-1251-473B-B449-408BFCCAAAC0}" srcOrd="0" destOrd="0" presId="urn:microsoft.com/office/officeart/2005/8/layout/orgChart1"/>
    <dgm:cxn modelId="{1223A8E8-079D-457F-9A37-5FEC99ED2724}" srcId="{E7CEA61C-221B-46FB-8FCD-FC4A81FA8B26}" destId="{7EEEB6CE-7B26-4604-B94D-41FCFA744714}" srcOrd="0" destOrd="0" parTransId="{33739BBE-1D59-479E-9A12-64D53CEB9777}" sibTransId="{2F79AC85-DFE7-4468-8693-AFB9CC6DCFA3}"/>
    <dgm:cxn modelId="{541BA470-68EF-426C-89BE-477717205932}" type="presParOf" srcId="{E0225023-8CBA-4D26-B8E7-C6A443FA4DD3}" destId="{220D1EEC-CEC4-46C9-90E9-A19AC01AB6CF}" srcOrd="0" destOrd="0" presId="urn:microsoft.com/office/officeart/2005/8/layout/orgChart1"/>
    <dgm:cxn modelId="{25498EB3-FE87-4CA6-918C-327E8E3CDA62}" type="presParOf" srcId="{220D1EEC-CEC4-46C9-90E9-A19AC01AB6CF}" destId="{AC567D95-6319-4721-98AE-7D5ECBF2E3F6}" srcOrd="0" destOrd="0" presId="urn:microsoft.com/office/officeart/2005/8/layout/orgChart1"/>
    <dgm:cxn modelId="{4348DB63-22F0-4700-B1B9-C71F5A5EC1C8}" type="presParOf" srcId="{AC567D95-6319-4721-98AE-7D5ECBF2E3F6}" destId="{BE472410-0E64-470A-8C17-7DE58638A7D9}" srcOrd="0" destOrd="0" presId="urn:microsoft.com/office/officeart/2005/8/layout/orgChart1"/>
    <dgm:cxn modelId="{78FCDEAA-33F4-493C-9067-AA1EC44D0EA2}" type="presParOf" srcId="{AC567D95-6319-4721-98AE-7D5ECBF2E3F6}" destId="{C263BDC1-D3CF-48AB-8DF3-7685E745C02B}" srcOrd="1" destOrd="0" presId="urn:microsoft.com/office/officeart/2005/8/layout/orgChart1"/>
    <dgm:cxn modelId="{432FC933-12A2-4565-978F-B917C19727E8}" type="presParOf" srcId="{220D1EEC-CEC4-46C9-90E9-A19AC01AB6CF}" destId="{F3D0690F-3D37-49A4-AE80-B9999CA875D0}" srcOrd="1" destOrd="0" presId="urn:microsoft.com/office/officeart/2005/8/layout/orgChart1"/>
    <dgm:cxn modelId="{83C4306C-093B-4E1C-80C0-CA0C12E37107}" type="presParOf" srcId="{F3D0690F-3D37-49A4-AE80-B9999CA875D0}" destId="{4660A11F-FCE6-4394-A6C5-4C47BD86A073}" srcOrd="0" destOrd="0" presId="urn:microsoft.com/office/officeart/2005/8/layout/orgChart1"/>
    <dgm:cxn modelId="{2B5647BE-0612-4BFA-85CC-E03E3793AB13}" type="presParOf" srcId="{F3D0690F-3D37-49A4-AE80-B9999CA875D0}" destId="{B1FB6DAE-0803-4A3D-9659-C3F38743F8B3}" srcOrd="1" destOrd="0" presId="urn:microsoft.com/office/officeart/2005/8/layout/orgChart1"/>
    <dgm:cxn modelId="{03518BE0-159E-4EA0-929E-1A7BB2B65CCE}" type="presParOf" srcId="{B1FB6DAE-0803-4A3D-9659-C3F38743F8B3}" destId="{899D7720-7B19-4772-BCBE-C19408C8DBEB}" srcOrd="0" destOrd="0" presId="urn:microsoft.com/office/officeart/2005/8/layout/orgChart1"/>
    <dgm:cxn modelId="{7010CE1D-EEE3-4FF5-96DF-01DA586E03EE}" type="presParOf" srcId="{899D7720-7B19-4772-BCBE-C19408C8DBEB}" destId="{095AEB82-5C2A-43E6-8689-00D01DAA813E}" srcOrd="0" destOrd="0" presId="urn:microsoft.com/office/officeart/2005/8/layout/orgChart1"/>
    <dgm:cxn modelId="{D00A1AA9-363C-4582-8BE4-EF550FBE94A5}" type="presParOf" srcId="{899D7720-7B19-4772-BCBE-C19408C8DBEB}" destId="{9F75F456-5E73-49A9-B742-181D2688A939}" srcOrd="1" destOrd="0" presId="urn:microsoft.com/office/officeart/2005/8/layout/orgChart1"/>
    <dgm:cxn modelId="{ED860544-0CA1-454E-A811-1596FBEEE721}" type="presParOf" srcId="{B1FB6DAE-0803-4A3D-9659-C3F38743F8B3}" destId="{CE6D95C9-B64A-45C5-9FDA-2E14154E05C2}" srcOrd="1" destOrd="0" presId="urn:microsoft.com/office/officeart/2005/8/layout/orgChart1"/>
    <dgm:cxn modelId="{9C6A0866-D35C-4AE6-9AD9-051E398FAC88}" type="presParOf" srcId="{B1FB6DAE-0803-4A3D-9659-C3F38743F8B3}" destId="{758C441E-D003-4C61-915A-F9F0F2FE56F7}" srcOrd="2" destOrd="0" presId="urn:microsoft.com/office/officeart/2005/8/layout/orgChart1"/>
    <dgm:cxn modelId="{5342E28A-67DC-4215-ACA3-EA7F28506F69}" type="presParOf" srcId="{F3D0690F-3D37-49A4-AE80-B9999CA875D0}" destId="{BDC75B6B-9C6A-4652-B761-72A348BEB3C7}" srcOrd="2" destOrd="0" presId="urn:microsoft.com/office/officeart/2005/8/layout/orgChart1"/>
    <dgm:cxn modelId="{660FC8B7-763F-459B-BE34-DE788B328957}" type="presParOf" srcId="{F3D0690F-3D37-49A4-AE80-B9999CA875D0}" destId="{6D71F564-653E-4F42-B098-83A90612F32E}" srcOrd="3" destOrd="0" presId="urn:microsoft.com/office/officeart/2005/8/layout/orgChart1"/>
    <dgm:cxn modelId="{3A8A6BEC-5389-406C-B083-A03B253CB190}" type="presParOf" srcId="{6D71F564-653E-4F42-B098-83A90612F32E}" destId="{E8C60C7D-B6BD-468C-963A-ED5798393AAB}" srcOrd="0" destOrd="0" presId="urn:microsoft.com/office/officeart/2005/8/layout/orgChart1"/>
    <dgm:cxn modelId="{6B1BF11C-43B4-43C1-8765-099D1D9EF5AB}" type="presParOf" srcId="{E8C60C7D-B6BD-468C-963A-ED5798393AAB}" destId="{BEAEDF24-1251-473B-B449-408BFCCAAAC0}" srcOrd="0" destOrd="0" presId="urn:microsoft.com/office/officeart/2005/8/layout/orgChart1"/>
    <dgm:cxn modelId="{095EE4BC-DD60-4DB6-983B-22BBAE01425F}" type="presParOf" srcId="{E8C60C7D-B6BD-468C-963A-ED5798393AAB}" destId="{E3960EFC-3EF0-4916-B3D4-46BC39B5252B}" srcOrd="1" destOrd="0" presId="urn:microsoft.com/office/officeart/2005/8/layout/orgChart1"/>
    <dgm:cxn modelId="{7E094979-9BEC-4508-83CD-9596F1077E6D}" type="presParOf" srcId="{6D71F564-653E-4F42-B098-83A90612F32E}" destId="{08936AEA-121D-4D87-B588-7E4077E2C636}" srcOrd="1" destOrd="0" presId="urn:microsoft.com/office/officeart/2005/8/layout/orgChart1"/>
    <dgm:cxn modelId="{8273ACB3-7041-4B40-AC05-6700516E51BF}" type="presParOf" srcId="{6D71F564-653E-4F42-B098-83A90612F32E}" destId="{2E311485-CD55-4D78-B446-5D3B1FBF6265}" srcOrd="2" destOrd="0" presId="urn:microsoft.com/office/officeart/2005/8/layout/orgChart1"/>
    <dgm:cxn modelId="{B28F061A-71EB-4836-B01B-AC8E72C7301C}" type="presParOf" srcId="{F3D0690F-3D37-49A4-AE80-B9999CA875D0}" destId="{19529838-A2D5-452E-A333-E2E4D08D1FF0}" srcOrd="4" destOrd="0" presId="urn:microsoft.com/office/officeart/2005/8/layout/orgChart1"/>
    <dgm:cxn modelId="{DAEB6DF5-9C2E-4861-A295-DF41B38D7419}" type="presParOf" srcId="{F3D0690F-3D37-49A4-AE80-B9999CA875D0}" destId="{E7232149-DC84-4507-B221-1A276602D0E9}" srcOrd="5" destOrd="0" presId="urn:microsoft.com/office/officeart/2005/8/layout/orgChart1"/>
    <dgm:cxn modelId="{21771CB9-257E-4F55-A9F9-82A4456A11BA}" type="presParOf" srcId="{E7232149-DC84-4507-B221-1A276602D0E9}" destId="{E05C8E45-9EC2-4D6F-AB57-B6BE4B107F2E}" srcOrd="0" destOrd="0" presId="urn:microsoft.com/office/officeart/2005/8/layout/orgChart1"/>
    <dgm:cxn modelId="{E8B4F83D-91C8-4996-8AF1-4697034E05E0}" type="presParOf" srcId="{E05C8E45-9EC2-4D6F-AB57-B6BE4B107F2E}" destId="{04FA404E-AFFF-4984-B1F6-AF7F7E487AB4}" srcOrd="0" destOrd="0" presId="urn:microsoft.com/office/officeart/2005/8/layout/orgChart1"/>
    <dgm:cxn modelId="{CBD35316-2F4B-4AD6-B195-890D49C43DA6}" type="presParOf" srcId="{E05C8E45-9EC2-4D6F-AB57-B6BE4B107F2E}" destId="{E2C073A0-E71A-4704-A4FA-C79494A8819B}" srcOrd="1" destOrd="0" presId="urn:microsoft.com/office/officeart/2005/8/layout/orgChart1"/>
    <dgm:cxn modelId="{A76FCB60-94A9-4E50-9F08-1BCAD5B2586F}" type="presParOf" srcId="{E7232149-DC84-4507-B221-1A276602D0E9}" destId="{2641D847-BAD3-4534-83D0-0C5892B3D7D1}" srcOrd="1" destOrd="0" presId="urn:microsoft.com/office/officeart/2005/8/layout/orgChart1"/>
    <dgm:cxn modelId="{726B639C-8304-425D-91B9-68EF967E91F7}" type="presParOf" srcId="{E7232149-DC84-4507-B221-1A276602D0E9}" destId="{53529400-2E17-4F75-B903-EFB968FB99CD}" srcOrd="2" destOrd="0" presId="urn:microsoft.com/office/officeart/2005/8/layout/orgChart1"/>
    <dgm:cxn modelId="{1FAF10EC-0B83-42E0-83B9-CA5DDDB0D865}" type="presParOf" srcId="{F3D0690F-3D37-49A4-AE80-B9999CA875D0}" destId="{05441C0A-8F0E-4FF2-B1E3-4FEC3101E8A5}" srcOrd="6" destOrd="0" presId="urn:microsoft.com/office/officeart/2005/8/layout/orgChart1"/>
    <dgm:cxn modelId="{547C4C7A-6FCE-4A11-B481-F071B0D63EAA}" type="presParOf" srcId="{F3D0690F-3D37-49A4-AE80-B9999CA875D0}" destId="{04E658B1-7212-405A-BD5D-BE79A7876FBF}" srcOrd="7" destOrd="0" presId="urn:microsoft.com/office/officeart/2005/8/layout/orgChart1"/>
    <dgm:cxn modelId="{EA96318B-C2E8-491D-82C0-EC668DF7B42E}" type="presParOf" srcId="{04E658B1-7212-405A-BD5D-BE79A7876FBF}" destId="{E19F487C-ABDB-4D49-BAE8-2F8090716D1D}" srcOrd="0" destOrd="0" presId="urn:microsoft.com/office/officeart/2005/8/layout/orgChart1"/>
    <dgm:cxn modelId="{DB9FD69F-5A2E-4310-A2F2-59A412053977}" type="presParOf" srcId="{E19F487C-ABDB-4D49-BAE8-2F8090716D1D}" destId="{EDA00F24-F0ED-4385-B173-572340148A8C}" srcOrd="0" destOrd="0" presId="urn:microsoft.com/office/officeart/2005/8/layout/orgChart1"/>
    <dgm:cxn modelId="{3EBA5AFB-907B-4595-A2FB-BE9A0CD85AE1}" type="presParOf" srcId="{E19F487C-ABDB-4D49-BAE8-2F8090716D1D}" destId="{00E50D8C-2B39-4B84-9898-7E9DB0623638}" srcOrd="1" destOrd="0" presId="urn:microsoft.com/office/officeart/2005/8/layout/orgChart1"/>
    <dgm:cxn modelId="{BF3418CE-69C8-4AA6-B7B5-7F97AF976BF4}" type="presParOf" srcId="{04E658B1-7212-405A-BD5D-BE79A7876FBF}" destId="{F3D92B8C-2F6C-4D29-95FC-E6E08A06CCD9}" srcOrd="1" destOrd="0" presId="urn:microsoft.com/office/officeart/2005/8/layout/orgChart1"/>
    <dgm:cxn modelId="{6129C013-4185-44DE-B32E-E08BF3B5F4BD}" type="presParOf" srcId="{04E658B1-7212-405A-BD5D-BE79A7876FBF}" destId="{43D5EFCA-2B6A-4F68-AE99-B7F971EC7B5C}" srcOrd="2" destOrd="0" presId="urn:microsoft.com/office/officeart/2005/8/layout/orgChart1"/>
    <dgm:cxn modelId="{E117BA4A-D660-4C2A-8D98-171AA1149D33}" type="presParOf" srcId="{220D1EEC-CEC4-46C9-90E9-A19AC01AB6CF}" destId="{1396B7FA-EE48-4D48-9AF8-800444933E49}" srcOrd="2" destOrd="0" presId="urn:microsoft.com/office/officeart/2005/8/layout/orgChart1"/>
    <dgm:cxn modelId="{B3098BCC-DC3A-4D32-A154-F8969920E9DB}" type="presParOf" srcId="{1396B7FA-EE48-4D48-9AF8-800444933E49}" destId="{F57AA50B-BFC8-4883-A644-C7FF8E005305}" srcOrd="0" destOrd="0" presId="urn:microsoft.com/office/officeart/2005/8/layout/orgChart1"/>
    <dgm:cxn modelId="{EE4BF7FA-AF67-4811-8CA8-B6CA0FE0802B}" type="presParOf" srcId="{1396B7FA-EE48-4D48-9AF8-800444933E49}" destId="{1DE480C9-51AB-44C4-8169-F66EA1966194}" srcOrd="1" destOrd="0" presId="urn:microsoft.com/office/officeart/2005/8/layout/orgChart1"/>
    <dgm:cxn modelId="{4E756261-69D6-4105-A62D-659FCBE41F6E}" type="presParOf" srcId="{1DE480C9-51AB-44C4-8169-F66EA1966194}" destId="{F9DB6329-7CD4-44FC-84CE-4C0AC3FD08BE}" srcOrd="0" destOrd="0" presId="urn:microsoft.com/office/officeart/2005/8/layout/orgChart1"/>
    <dgm:cxn modelId="{E0CAC916-1CDE-4106-BFB8-00E406F47E72}" type="presParOf" srcId="{F9DB6329-7CD4-44FC-84CE-4C0AC3FD08BE}" destId="{EDA4F28B-BD03-403C-8970-87226FB5D4A9}" srcOrd="0" destOrd="0" presId="urn:microsoft.com/office/officeart/2005/8/layout/orgChart1"/>
    <dgm:cxn modelId="{FF808FD3-0EF9-480A-8ADC-3A4AAF72CEB9}" type="presParOf" srcId="{F9DB6329-7CD4-44FC-84CE-4C0AC3FD08BE}" destId="{4A75859D-2044-455B-BA88-5078CF8087DB}" srcOrd="1" destOrd="0" presId="urn:microsoft.com/office/officeart/2005/8/layout/orgChart1"/>
    <dgm:cxn modelId="{D07A1883-86AC-4DBA-AEDD-1C6AC055649D}" type="presParOf" srcId="{1DE480C9-51AB-44C4-8169-F66EA1966194}" destId="{B877EAD3-C9C3-4E21-81C9-1219ABC3E448}" srcOrd="1" destOrd="0" presId="urn:microsoft.com/office/officeart/2005/8/layout/orgChart1"/>
    <dgm:cxn modelId="{415B832A-F2A7-4E86-8372-7256A2F6CE93}" type="presParOf" srcId="{1DE480C9-51AB-44C4-8169-F66EA1966194}" destId="{6892475D-B3B4-4CA3-AB1B-3C698A8EA316}" srcOrd="2" destOrd="0" presId="urn:microsoft.com/office/officeart/2005/8/layout/orgChart1"/>
    <dgm:cxn modelId="{9A9171CC-5BCE-49E7-9F1F-9023FED78457}" type="presParOf" srcId="{1396B7FA-EE48-4D48-9AF8-800444933E49}" destId="{89AC158D-96FA-40C7-949F-1EBFEFEEDC05}" srcOrd="2" destOrd="0" presId="urn:microsoft.com/office/officeart/2005/8/layout/orgChart1"/>
    <dgm:cxn modelId="{0A5A4E4C-8547-43C0-9A0E-246DFC4FB702}" type="presParOf" srcId="{1396B7FA-EE48-4D48-9AF8-800444933E49}" destId="{1AA4EB80-7243-4593-A60D-8EE18EFCF6AA}" srcOrd="3" destOrd="0" presId="urn:microsoft.com/office/officeart/2005/8/layout/orgChart1"/>
    <dgm:cxn modelId="{D8D097AD-9963-47A4-9FF2-FEDB94453F5D}" type="presParOf" srcId="{1AA4EB80-7243-4593-A60D-8EE18EFCF6AA}" destId="{FAF2C476-A203-4244-A664-5242226FB27B}" srcOrd="0" destOrd="0" presId="urn:microsoft.com/office/officeart/2005/8/layout/orgChart1"/>
    <dgm:cxn modelId="{93A186B4-263F-4D8F-AF4D-3D0CE928C31C}" type="presParOf" srcId="{FAF2C476-A203-4244-A664-5242226FB27B}" destId="{0075C40B-3454-4611-9E73-C42DC3B718E8}" srcOrd="0" destOrd="0" presId="urn:microsoft.com/office/officeart/2005/8/layout/orgChart1"/>
    <dgm:cxn modelId="{70E8CE15-DD25-4FD0-979B-2C922AA29579}" type="presParOf" srcId="{FAF2C476-A203-4244-A664-5242226FB27B}" destId="{EE8015A8-27E4-4B50-B410-24D0CD5CC56E}" srcOrd="1" destOrd="0" presId="urn:microsoft.com/office/officeart/2005/8/layout/orgChart1"/>
    <dgm:cxn modelId="{3036E010-FEF0-4525-94F0-5096EA8DB76A}" type="presParOf" srcId="{1AA4EB80-7243-4593-A60D-8EE18EFCF6AA}" destId="{F6D013B3-86DF-4F7F-8A86-4AF63E485161}" srcOrd="1" destOrd="0" presId="urn:microsoft.com/office/officeart/2005/8/layout/orgChart1"/>
    <dgm:cxn modelId="{06ACF878-DC4F-4F14-B307-735FE34D43C6}" type="presParOf" srcId="{1AA4EB80-7243-4593-A60D-8EE18EFCF6AA}" destId="{48E7E1F4-05BF-44DE-B9E4-C0657910D88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70031C0-B584-411E-849A-BEB67B519587}" type="doc">
      <dgm:prSet loTypeId="urn:microsoft.com/office/officeart/2005/8/layout/hProcess9" loCatId="process" qsTypeId="urn:microsoft.com/office/officeart/2005/8/quickstyle/simple1" qsCatId="simple" csTypeId="urn:microsoft.com/office/officeart/2005/8/colors/accent4_2" csCatId="accent4" phldr="1"/>
      <dgm:spPr/>
    </dgm:pt>
    <dgm:pt modelId="{1370A1E7-962E-48B1-829A-08B602995AE4}">
      <dgm:prSet phldrT="[Text]" custT="1"/>
      <dgm:spPr>
        <a:xfrm>
          <a:off x="1731"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lIns="0" tIns="0" rIns="0" bIns="0"/>
        <a:lstStyle/>
        <a:p>
          <a:pPr>
            <a:buNone/>
          </a:pPr>
          <a:r>
            <a:rPr lang="de-AT" sz="1400">
              <a:solidFill>
                <a:srgbClr val="FFFFFF"/>
              </a:solidFill>
              <a:latin typeface="Calibri" panose="020F0502020204030204"/>
              <a:ea typeface="+mn-ea"/>
              <a:cs typeface="+mn-cs"/>
            </a:rPr>
            <a:t>Release of a new feature</a:t>
          </a:r>
          <a:endParaRPr lang="en-US" sz="1400">
            <a:solidFill>
              <a:srgbClr val="FFFFFF"/>
            </a:solidFill>
            <a:latin typeface="Calibri" panose="020F0502020204030204"/>
            <a:ea typeface="+mn-ea"/>
            <a:cs typeface="+mn-cs"/>
          </a:endParaRPr>
        </a:p>
      </dgm:t>
    </dgm:pt>
    <dgm:pt modelId="{3AF32BD9-28D0-4793-8C71-B056B233F15C}" type="parTrans" cxnId="{6C139A9F-DCA1-48AD-B89D-D3254B1F60EB}">
      <dgm:prSet/>
      <dgm:spPr/>
      <dgm:t>
        <a:bodyPr/>
        <a:lstStyle/>
        <a:p>
          <a:endParaRPr lang="en-US" sz="1400"/>
        </a:p>
      </dgm:t>
    </dgm:pt>
    <dgm:pt modelId="{05BDF974-C4C0-4EEC-8FCC-E4194719EFF3}" type="sibTrans" cxnId="{6C139A9F-DCA1-48AD-B89D-D3254B1F60EB}">
      <dgm:prSet/>
      <dgm:spPr/>
      <dgm:t>
        <a:bodyPr/>
        <a:lstStyle/>
        <a:p>
          <a:endParaRPr lang="en-US" sz="1400"/>
        </a:p>
      </dgm:t>
    </dgm:pt>
    <dgm:pt modelId="{D4429F1B-679A-4CBB-9509-FA76F93E82F3}">
      <dgm:prSet phldrT="[Text]" custT="1"/>
      <dgm:spPr>
        <a:xfrm>
          <a:off x="1294370"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lIns="0" tIns="0" rIns="0" bIns="0"/>
        <a:lstStyle/>
        <a:p>
          <a:pPr>
            <a:buNone/>
          </a:pPr>
          <a:r>
            <a:rPr lang="de-AT" sz="1400">
              <a:solidFill>
                <a:srgbClr val="FFFFFF"/>
              </a:solidFill>
              <a:latin typeface="Calibri" panose="020F0502020204030204"/>
              <a:ea typeface="+mn-ea"/>
              <a:cs typeface="+mn-cs"/>
            </a:rPr>
            <a:t>Dynatrace detects increase of failure rate</a:t>
          </a:r>
          <a:endParaRPr lang="en-US" sz="1400">
            <a:solidFill>
              <a:srgbClr val="FFFFFF"/>
            </a:solidFill>
            <a:latin typeface="Calibri" panose="020F0502020204030204"/>
            <a:ea typeface="+mn-ea"/>
            <a:cs typeface="+mn-cs"/>
          </a:endParaRPr>
        </a:p>
      </dgm:t>
    </dgm:pt>
    <dgm:pt modelId="{5F8371A8-E651-41CB-9D5C-89C7C61144A2}" type="parTrans" cxnId="{5FC3ADFF-DE81-4732-A396-70F40196014D}">
      <dgm:prSet/>
      <dgm:spPr/>
      <dgm:t>
        <a:bodyPr/>
        <a:lstStyle/>
        <a:p>
          <a:endParaRPr lang="en-US" sz="1400"/>
        </a:p>
      </dgm:t>
    </dgm:pt>
    <dgm:pt modelId="{597B4142-DC31-4C26-B390-9DDD36A86939}" type="sibTrans" cxnId="{5FC3ADFF-DE81-4732-A396-70F40196014D}">
      <dgm:prSet/>
      <dgm:spPr/>
      <dgm:t>
        <a:bodyPr/>
        <a:lstStyle/>
        <a:p>
          <a:endParaRPr lang="en-US" sz="1400"/>
        </a:p>
      </dgm:t>
    </dgm:pt>
    <dgm:pt modelId="{51E145F2-9BDD-41D0-934B-9F47928FE0A2}">
      <dgm:prSet phldrT="[Text]" custT="1"/>
      <dgm:spPr>
        <a:xfrm>
          <a:off x="2587009"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lIns="0" tIns="0" rIns="0" bIns="0"/>
        <a:lstStyle/>
        <a:p>
          <a:pPr>
            <a:buNone/>
          </a:pPr>
          <a:r>
            <a:rPr lang="de-AT" sz="1400">
              <a:solidFill>
                <a:srgbClr val="FFFFFF"/>
              </a:solidFill>
              <a:latin typeface="Calibri" panose="020F0502020204030204"/>
              <a:ea typeface="+mn-ea"/>
              <a:cs typeface="+mn-cs"/>
            </a:rPr>
            <a:t>Dynatrace fires a </a:t>
          </a:r>
          <a:r>
            <a:rPr lang="de-AT" sz="1400">
              <a:solidFill>
                <a:srgbClr val="FFFFFF"/>
              </a:solidFill>
              <a:latin typeface="+mn-lt"/>
              <a:ea typeface="+mn-ea"/>
              <a:cs typeface="+mn-cs"/>
            </a:rPr>
            <a:t>problem </a:t>
          </a:r>
          <a:endParaRPr lang="de-AT" sz="1400">
            <a:solidFill>
              <a:srgbClr val="FFFFFF"/>
            </a:solidFill>
            <a:latin typeface="Calibri" panose="020F0502020204030204"/>
            <a:ea typeface="+mn-ea"/>
            <a:cs typeface="+mn-cs"/>
          </a:endParaRPr>
        </a:p>
      </dgm:t>
    </dgm:pt>
    <dgm:pt modelId="{5C1E54BB-E77D-4DC3-BAD5-050AB1E272C7}" type="parTrans" cxnId="{DDB3D2AA-0DE2-4CBF-B890-33286810AC45}">
      <dgm:prSet/>
      <dgm:spPr/>
      <dgm:t>
        <a:bodyPr/>
        <a:lstStyle/>
        <a:p>
          <a:endParaRPr lang="en-US" sz="1400"/>
        </a:p>
      </dgm:t>
    </dgm:pt>
    <dgm:pt modelId="{77299520-5635-41B9-93FB-0B41A2C1514B}" type="sibTrans" cxnId="{DDB3D2AA-0DE2-4CBF-B890-33286810AC45}">
      <dgm:prSet/>
      <dgm:spPr/>
      <dgm:t>
        <a:bodyPr/>
        <a:lstStyle/>
        <a:p>
          <a:endParaRPr lang="en-US" sz="1400"/>
        </a:p>
      </dgm:t>
    </dgm:pt>
    <dgm:pt modelId="{35455920-0F91-476E-B902-15A745D79721}">
      <dgm:prSet phldrT="[Text]" custT="1"/>
      <dgm:spPr>
        <a:xfrm>
          <a:off x="3879648"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lIns="0" tIns="0" rIns="0" bIns="0"/>
        <a:lstStyle/>
        <a:p>
          <a:pPr>
            <a:buNone/>
          </a:pPr>
          <a:r>
            <a:rPr lang="de-AT" sz="1400">
              <a:solidFill>
                <a:srgbClr val="FFFFFF"/>
              </a:solidFill>
              <a:latin typeface="Calibri" panose="020F0502020204030204"/>
              <a:ea typeface="+mn-ea"/>
              <a:cs typeface="+mn-cs"/>
            </a:rPr>
            <a:t>Problem delivered to ServiceNow</a:t>
          </a:r>
        </a:p>
      </dgm:t>
    </dgm:pt>
    <dgm:pt modelId="{EDBF65E2-AE3E-4729-89A9-09935013C9DD}" type="parTrans" cxnId="{E038E223-3CDB-4509-9046-35864F3FCDAE}">
      <dgm:prSet/>
      <dgm:spPr/>
      <dgm:t>
        <a:bodyPr/>
        <a:lstStyle/>
        <a:p>
          <a:endParaRPr lang="en-US" sz="1400"/>
        </a:p>
      </dgm:t>
    </dgm:pt>
    <dgm:pt modelId="{9903A2CA-3041-421C-8724-098C3E735357}" type="sibTrans" cxnId="{E038E223-3CDB-4509-9046-35864F3FCDAE}">
      <dgm:prSet/>
      <dgm:spPr/>
      <dgm:t>
        <a:bodyPr/>
        <a:lstStyle/>
        <a:p>
          <a:endParaRPr lang="en-US" sz="1400"/>
        </a:p>
      </dgm:t>
    </dgm:pt>
    <dgm:pt modelId="{85BB80F1-0EC3-4E8C-8770-AB64C5BDE023}">
      <dgm:prSet phldrT="[Text]" custT="1"/>
      <dgm:spPr>
        <a:xfrm>
          <a:off x="5172287"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lIns="0" tIns="0" rIns="0" bIns="0"/>
        <a:lstStyle/>
        <a:p>
          <a:pPr>
            <a:buNone/>
          </a:pPr>
          <a:r>
            <a:rPr lang="de-AT" sz="1400">
              <a:solidFill>
                <a:srgbClr val="FFFFFF"/>
              </a:solidFill>
              <a:latin typeface="Calibri" panose="020F0502020204030204"/>
              <a:ea typeface="+mn-ea"/>
              <a:cs typeface="+mn-cs"/>
            </a:rPr>
            <a:t>ITOM event rule triggers Remediation</a:t>
          </a:r>
        </a:p>
      </dgm:t>
    </dgm:pt>
    <dgm:pt modelId="{FA34FB9D-1D25-4A1F-924C-8377703E24BB}" type="parTrans" cxnId="{224097E8-1A33-4C31-BA6D-6A8C95B80A8A}">
      <dgm:prSet/>
      <dgm:spPr/>
      <dgm:t>
        <a:bodyPr/>
        <a:lstStyle/>
        <a:p>
          <a:endParaRPr lang="en-US" sz="1400"/>
        </a:p>
      </dgm:t>
    </dgm:pt>
    <dgm:pt modelId="{214D40B6-7189-4BAB-B9C7-C238163F0119}" type="sibTrans" cxnId="{224097E8-1A33-4C31-BA6D-6A8C95B80A8A}">
      <dgm:prSet/>
      <dgm:spPr/>
      <dgm:t>
        <a:bodyPr/>
        <a:lstStyle/>
        <a:p>
          <a:endParaRPr lang="en-US" sz="1400"/>
        </a:p>
      </dgm:t>
    </dgm:pt>
    <dgm:pt modelId="{9DB36F47-C96D-4B20-B3BC-7371B875F52C}">
      <dgm:prSet phldrT="[Text]" custT="1"/>
      <dgm:spPr>
        <a:xfrm>
          <a:off x="6464926"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lIns="0" tIns="0" rIns="0" bIns="0"/>
        <a:lstStyle/>
        <a:p>
          <a:pPr>
            <a:buNone/>
          </a:pPr>
          <a:r>
            <a:rPr lang="de-AT" sz="1400">
              <a:solidFill>
                <a:srgbClr val="FFFFFF"/>
              </a:solidFill>
              <a:latin typeface="Calibri" panose="020F0502020204030204"/>
              <a:ea typeface="+mn-ea"/>
              <a:cs typeface="+mn-cs"/>
            </a:rPr>
            <a:t>Remediation script is executed</a:t>
          </a:r>
        </a:p>
      </dgm:t>
    </dgm:pt>
    <dgm:pt modelId="{6BD41C5A-3426-42BA-9B4C-013406729568}" type="parTrans" cxnId="{A405A917-4014-4D26-9970-74C95D956AE7}">
      <dgm:prSet/>
      <dgm:spPr/>
      <dgm:t>
        <a:bodyPr/>
        <a:lstStyle/>
        <a:p>
          <a:endParaRPr lang="en-US" sz="1400"/>
        </a:p>
      </dgm:t>
    </dgm:pt>
    <dgm:pt modelId="{2295D573-0EFB-4070-ABE8-BF6290A6CEE3}" type="sibTrans" cxnId="{A405A917-4014-4D26-9970-74C95D956AE7}">
      <dgm:prSet/>
      <dgm:spPr/>
      <dgm:t>
        <a:bodyPr/>
        <a:lstStyle/>
        <a:p>
          <a:endParaRPr lang="en-US" sz="1400"/>
        </a:p>
      </dgm:t>
    </dgm:pt>
    <dgm:pt modelId="{136510B7-88D5-4253-9A54-99D2B164C367}">
      <dgm:prSet phldrT="[Text]" custT="1"/>
      <dgm:spPr>
        <a:xfrm>
          <a:off x="7757564"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lIns="0" tIns="0" rIns="0" bIns="0"/>
        <a:lstStyle/>
        <a:p>
          <a:pPr>
            <a:buNone/>
          </a:pPr>
          <a:r>
            <a:rPr lang="de-AT" sz="1400">
              <a:solidFill>
                <a:srgbClr val="FFFFFF"/>
              </a:solidFill>
              <a:latin typeface="Calibri" panose="020F0502020204030204"/>
              <a:ea typeface="+mn-ea"/>
              <a:cs typeface="+mn-cs"/>
            </a:rPr>
            <a:t>Problem is remediated</a:t>
          </a:r>
        </a:p>
      </dgm:t>
    </dgm:pt>
    <dgm:pt modelId="{EFB12256-9906-43DF-AC5F-B9BBEE34E8E1}" type="parTrans" cxnId="{5A88EF1F-1BCD-43FC-9B4B-730B1E0B99C1}">
      <dgm:prSet/>
      <dgm:spPr/>
      <dgm:t>
        <a:bodyPr/>
        <a:lstStyle/>
        <a:p>
          <a:endParaRPr lang="en-US" sz="1400"/>
        </a:p>
      </dgm:t>
    </dgm:pt>
    <dgm:pt modelId="{1048BD2F-2BCD-48F0-9E49-F3EBF885876F}" type="sibTrans" cxnId="{5A88EF1F-1BCD-43FC-9B4B-730B1E0B99C1}">
      <dgm:prSet/>
      <dgm:spPr/>
      <dgm:t>
        <a:bodyPr/>
        <a:lstStyle/>
        <a:p>
          <a:endParaRPr lang="en-US" sz="1400"/>
        </a:p>
      </dgm:t>
    </dgm:pt>
    <dgm:pt modelId="{0D467748-D078-41D7-9C68-CF12F481E2D3}" type="pres">
      <dgm:prSet presAssocID="{870031C0-B584-411E-849A-BEB67B519587}" presName="CompostProcess" presStyleCnt="0">
        <dgm:presLayoutVars>
          <dgm:dir/>
          <dgm:resizeHandles val="exact"/>
        </dgm:presLayoutVars>
      </dgm:prSet>
      <dgm:spPr/>
    </dgm:pt>
    <dgm:pt modelId="{3C83E3A8-E9F3-4AF1-9C7A-9C636BFD0205}" type="pres">
      <dgm:prSet presAssocID="{870031C0-B584-411E-849A-BEB67B519587}" presName="arrow" presStyleLbl="bgShp" presStyleIdx="0" presStyleCnt="1"/>
      <dgm:spPr>
        <a:xfrm>
          <a:off x="665045" y="0"/>
          <a:ext cx="7537182" cy="3533085"/>
        </a:xfrm>
        <a:prstGeom prst="rightArrow">
          <a:avLst/>
        </a:prstGeom>
        <a:solidFill>
          <a:srgbClr val="9355B7">
            <a:tint val="40000"/>
            <a:hueOff val="0"/>
            <a:satOff val="0"/>
            <a:lumOff val="0"/>
            <a:alphaOff val="0"/>
          </a:srgbClr>
        </a:solidFill>
        <a:ln>
          <a:noFill/>
        </a:ln>
        <a:effectLst/>
      </dgm:spPr>
    </dgm:pt>
    <dgm:pt modelId="{E2C340AF-D3DA-4A92-92D7-D5D8BD823AD3}" type="pres">
      <dgm:prSet presAssocID="{870031C0-B584-411E-849A-BEB67B519587}" presName="linearProcess" presStyleCnt="0"/>
      <dgm:spPr/>
    </dgm:pt>
    <dgm:pt modelId="{7D1A13EC-D9FA-4EAB-A658-95D07EBC4AEB}" type="pres">
      <dgm:prSet presAssocID="{1370A1E7-962E-48B1-829A-08B602995AE4}" presName="textNode" presStyleLbl="node1" presStyleIdx="0" presStyleCnt="7">
        <dgm:presLayoutVars>
          <dgm:bulletEnabled val="1"/>
        </dgm:presLayoutVars>
      </dgm:prSet>
      <dgm:spPr/>
    </dgm:pt>
    <dgm:pt modelId="{8132B96D-EB89-48B2-8795-73C3A23253A7}" type="pres">
      <dgm:prSet presAssocID="{05BDF974-C4C0-4EEC-8FCC-E4194719EFF3}" presName="sibTrans" presStyleCnt="0"/>
      <dgm:spPr/>
    </dgm:pt>
    <dgm:pt modelId="{159FDB28-340B-4515-A123-68FF272BED2B}" type="pres">
      <dgm:prSet presAssocID="{D4429F1B-679A-4CBB-9509-FA76F93E82F3}" presName="textNode" presStyleLbl="node1" presStyleIdx="1" presStyleCnt="7">
        <dgm:presLayoutVars>
          <dgm:bulletEnabled val="1"/>
        </dgm:presLayoutVars>
      </dgm:prSet>
      <dgm:spPr/>
    </dgm:pt>
    <dgm:pt modelId="{D0E07FC3-F83F-475A-B701-C095784FBAFC}" type="pres">
      <dgm:prSet presAssocID="{597B4142-DC31-4C26-B390-9DDD36A86939}" presName="sibTrans" presStyleCnt="0"/>
      <dgm:spPr/>
    </dgm:pt>
    <dgm:pt modelId="{0546C615-4870-417E-BD98-E805B637E4E8}" type="pres">
      <dgm:prSet presAssocID="{51E145F2-9BDD-41D0-934B-9F47928FE0A2}" presName="textNode" presStyleLbl="node1" presStyleIdx="2" presStyleCnt="7">
        <dgm:presLayoutVars>
          <dgm:bulletEnabled val="1"/>
        </dgm:presLayoutVars>
      </dgm:prSet>
      <dgm:spPr/>
    </dgm:pt>
    <dgm:pt modelId="{247FA79B-B6E0-406C-9EF1-EFB729328FDC}" type="pres">
      <dgm:prSet presAssocID="{77299520-5635-41B9-93FB-0B41A2C1514B}" presName="sibTrans" presStyleCnt="0"/>
      <dgm:spPr/>
    </dgm:pt>
    <dgm:pt modelId="{211F24AA-9646-4496-8213-3F490ECF05A0}" type="pres">
      <dgm:prSet presAssocID="{35455920-0F91-476E-B902-15A745D79721}" presName="textNode" presStyleLbl="node1" presStyleIdx="3" presStyleCnt="7">
        <dgm:presLayoutVars>
          <dgm:bulletEnabled val="1"/>
        </dgm:presLayoutVars>
      </dgm:prSet>
      <dgm:spPr/>
    </dgm:pt>
    <dgm:pt modelId="{23A3718D-58AC-4123-A8F9-326983FDFBBF}" type="pres">
      <dgm:prSet presAssocID="{9903A2CA-3041-421C-8724-098C3E735357}" presName="sibTrans" presStyleCnt="0"/>
      <dgm:spPr/>
    </dgm:pt>
    <dgm:pt modelId="{10463730-344B-46C8-9C04-8CFE589B310B}" type="pres">
      <dgm:prSet presAssocID="{85BB80F1-0EC3-4E8C-8770-AB64C5BDE023}" presName="textNode" presStyleLbl="node1" presStyleIdx="4" presStyleCnt="7">
        <dgm:presLayoutVars>
          <dgm:bulletEnabled val="1"/>
        </dgm:presLayoutVars>
      </dgm:prSet>
      <dgm:spPr/>
    </dgm:pt>
    <dgm:pt modelId="{0AF68C7F-4ADF-46F3-BBFD-81FECF563FE2}" type="pres">
      <dgm:prSet presAssocID="{214D40B6-7189-4BAB-B9C7-C238163F0119}" presName="sibTrans" presStyleCnt="0"/>
      <dgm:spPr/>
    </dgm:pt>
    <dgm:pt modelId="{4EE3998F-19D4-41EC-ADEF-81680071EEC5}" type="pres">
      <dgm:prSet presAssocID="{9DB36F47-C96D-4B20-B3BC-7371B875F52C}" presName="textNode" presStyleLbl="node1" presStyleIdx="5" presStyleCnt="7">
        <dgm:presLayoutVars>
          <dgm:bulletEnabled val="1"/>
        </dgm:presLayoutVars>
      </dgm:prSet>
      <dgm:spPr/>
    </dgm:pt>
    <dgm:pt modelId="{595D3DB6-B13C-4A95-A8E0-0ADC4BA8AA8A}" type="pres">
      <dgm:prSet presAssocID="{2295D573-0EFB-4070-ABE8-BF6290A6CEE3}" presName="sibTrans" presStyleCnt="0"/>
      <dgm:spPr/>
    </dgm:pt>
    <dgm:pt modelId="{0F4E55C6-6529-43B3-A5E2-750FE0557845}" type="pres">
      <dgm:prSet presAssocID="{136510B7-88D5-4253-9A54-99D2B164C367}" presName="textNode" presStyleLbl="node1" presStyleIdx="6" presStyleCnt="7">
        <dgm:presLayoutVars>
          <dgm:bulletEnabled val="1"/>
        </dgm:presLayoutVars>
      </dgm:prSet>
      <dgm:spPr/>
    </dgm:pt>
  </dgm:ptLst>
  <dgm:cxnLst>
    <dgm:cxn modelId="{A405A917-4014-4D26-9970-74C95D956AE7}" srcId="{870031C0-B584-411E-849A-BEB67B519587}" destId="{9DB36F47-C96D-4B20-B3BC-7371B875F52C}" srcOrd="5" destOrd="0" parTransId="{6BD41C5A-3426-42BA-9B4C-013406729568}" sibTransId="{2295D573-0EFB-4070-ABE8-BF6290A6CEE3}"/>
    <dgm:cxn modelId="{40BD0718-027F-41C8-9FAD-A8039617AEB6}" type="presOf" srcId="{51E145F2-9BDD-41D0-934B-9F47928FE0A2}" destId="{0546C615-4870-417E-BD98-E805B637E4E8}" srcOrd="0" destOrd="0" presId="urn:microsoft.com/office/officeart/2005/8/layout/hProcess9"/>
    <dgm:cxn modelId="{42F08C1D-0812-45A6-91E6-E15E6025BA73}" type="presOf" srcId="{9DB36F47-C96D-4B20-B3BC-7371B875F52C}" destId="{4EE3998F-19D4-41EC-ADEF-81680071EEC5}" srcOrd="0" destOrd="0" presId="urn:microsoft.com/office/officeart/2005/8/layout/hProcess9"/>
    <dgm:cxn modelId="{5A88EF1F-1BCD-43FC-9B4B-730B1E0B99C1}" srcId="{870031C0-B584-411E-849A-BEB67B519587}" destId="{136510B7-88D5-4253-9A54-99D2B164C367}" srcOrd="6" destOrd="0" parTransId="{EFB12256-9906-43DF-AC5F-B9BBEE34E8E1}" sibTransId="{1048BD2F-2BCD-48F0-9E49-F3EBF885876F}"/>
    <dgm:cxn modelId="{E038E223-3CDB-4509-9046-35864F3FCDAE}" srcId="{870031C0-B584-411E-849A-BEB67B519587}" destId="{35455920-0F91-476E-B902-15A745D79721}" srcOrd="3" destOrd="0" parTransId="{EDBF65E2-AE3E-4729-89A9-09935013C9DD}" sibTransId="{9903A2CA-3041-421C-8724-098C3E735357}"/>
    <dgm:cxn modelId="{BE447B6C-AE69-4795-B8E3-E173AEBDDAD6}" type="presOf" srcId="{35455920-0F91-476E-B902-15A745D79721}" destId="{211F24AA-9646-4496-8213-3F490ECF05A0}" srcOrd="0" destOrd="0" presId="urn:microsoft.com/office/officeart/2005/8/layout/hProcess9"/>
    <dgm:cxn modelId="{4FCCA96D-12E1-4B53-A5EE-D00C6049E243}" type="presOf" srcId="{85BB80F1-0EC3-4E8C-8770-AB64C5BDE023}" destId="{10463730-344B-46C8-9C04-8CFE589B310B}" srcOrd="0" destOrd="0" presId="urn:microsoft.com/office/officeart/2005/8/layout/hProcess9"/>
    <dgm:cxn modelId="{5E280A89-ADB0-4A69-8F65-BC7ABC78640B}" type="presOf" srcId="{1370A1E7-962E-48B1-829A-08B602995AE4}" destId="{7D1A13EC-D9FA-4EAB-A658-95D07EBC4AEB}" srcOrd="0" destOrd="0" presId="urn:microsoft.com/office/officeart/2005/8/layout/hProcess9"/>
    <dgm:cxn modelId="{6C139A9F-DCA1-48AD-B89D-D3254B1F60EB}" srcId="{870031C0-B584-411E-849A-BEB67B519587}" destId="{1370A1E7-962E-48B1-829A-08B602995AE4}" srcOrd="0" destOrd="0" parTransId="{3AF32BD9-28D0-4793-8C71-B056B233F15C}" sibTransId="{05BDF974-C4C0-4EEC-8FCC-E4194719EFF3}"/>
    <dgm:cxn modelId="{0F9F2AA7-6D9B-49B1-91B2-C4287A48C2FE}" type="presOf" srcId="{870031C0-B584-411E-849A-BEB67B519587}" destId="{0D467748-D078-41D7-9C68-CF12F481E2D3}" srcOrd="0" destOrd="0" presId="urn:microsoft.com/office/officeart/2005/8/layout/hProcess9"/>
    <dgm:cxn modelId="{DDB3D2AA-0DE2-4CBF-B890-33286810AC45}" srcId="{870031C0-B584-411E-849A-BEB67B519587}" destId="{51E145F2-9BDD-41D0-934B-9F47928FE0A2}" srcOrd="2" destOrd="0" parTransId="{5C1E54BB-E77D-4DC3-BAD5-050AB1E272C7}" sibTransId="{77299520-5635-41B9-93FB-0B41A2C1514B}"/>
    <dgm:cxn modelId="{FBEF21D8-EA23-4C84-BED1-35328D747D96}" type="presOf" srcId="{136510B7-88D5-4253-9A54-99D2B164C367}" destId="{0F4E55C6-6529-43B3-A5E2-750FE0557845}" srcOrd="0" destOrd="0" presId="urn:microsoft.com/office/officeart/2005/8/layout/hProcess9"/>
    <dgm:cxn modelId="{0762B0DB-FEFD-4554-93B5-57B81E34C1D7}" type="presOf" srcId="{D4429F1B-679A-4CBB-9509-FA76F93E82F3}" destId="{159FDB28-340B-4515-A123-68FF272BED2B}" srcOrd="0" destOrd="0" presId="urn:microsoft.com/office/officeart/2005/8/layout/hProcess9"/>
    <dgm:cxn modelId="{224097E8-1A33-4C31-BA6D-6A8C95B80A8A}" srcId="{870031C0-B584-411E-849A-BEB67B519587}" destId="{85BB80F1-0EC3-4E8C-8770-AB64C5BDE023}" srcOrd="4" destOrd="0" parTransId="{FA34FB9D-1D25-4A1F-924C-8377703E24BB}" sibTransId="{214D40B6-7189-4BAB-B9C7-C238163F0119}"/>
    <dgm:cxn modelId="{5FC3ADFF-DE81-4732-A396-70F40196014D}" srcId="{870031C0-B584-411E-849A-BEB67B519587}" destId="{D4429F1B-679A-4CBB-9509-FA76F93E82F3}" srcOrd="1" destOrd="0" parTransId="{5F8371A8-E651-41CB-9D5C-89C7C61144A2}" sibTransId="{597B4142-DC31-4C26-B390-9DDD36A86939}"/>
    <dgm:cxn modelId="{BA7EC57B-08D1-40E1-B918-E0E83D6CAED8}" type="presParOf" srcId="{0D467748-D078-41D7-9C68-CF12F481E2D3}" destId="{3C83E3A8-E9F3-4AF1-9C7A-9C636BFD0205}" srcOrd="0" destOrd="0" presId="urn:microsoft.com/office/officeart/2005/8/layout/hProcess9"/>
    <dgm:cxn modelId="{E06BF1D4-6F6A-4571-9760-838F9FD43640}" type="presParOf" srcId="{0D467748-D078-41D7-9C68-CF12F481E2D3}" destId="{E2C340AF-D3DA-4A92-92D7-D5D8BD823AD3}" srcOrd="1" destOrd="0" presId="urn:microsoft.com/office/officeart/2005/8/layout/hProcess9"/>
    <dgm:cxn modelId="{5B7495DE-FCF8-4E85-825D-0CCD4D7761E8}" type="presParOf" srcId="{E2C340AF-D3DA-4A92-92D7-D5D8BD823AD3}" destId="{7D1A13EC-D9FA-4EAB-A658-95D07EBC4AEB}" srcOrd="0" destOrd="0" presId="urn:microsoft.com/office/officeart/2005/8/layout/hProcess9"/>
    <dgm:cxn modelId="{5733AF27-CC67-4881-B456-CB2A2ACF6AF7}" type="presParOf" srcId="{E2C340AF-D3DA-4A92-92D7-D5D8BD823AD3}" destId="{8132B96D-EB89-48B2-8795-73C3A23253A7}" srcOrd="1" destOrd="0" presId="urn:microsoft.com/office/officeart/2005/8/layout/hProcess9"/>
    <dgm:cxn modelId="{AF3D3D40-BB9B-4E4F-B1B3-7A502FDC5523}" type="presParOf" srcId="{E2C340AF-D3DA-4A92-92D7-D5D8BD823AD3}" destId="{159FDB28-340B-4515-A123-68FF272BED2B}" srcOrd="2" destOrd="0" presId="urn:microsoft.com/office/officeart/2005/8/layout/hProcess9"/>
    <dgm:cxn modelId="{AF623C7A-9843-45E2-97A6-80F799C7AD6E}" type="presParOf" srcId="{E2C340AF-D3DA-4A92-92D7-D5D8BD823AD3}" destId="{D0E07FC3-F83F-475A-B701-C095784FBAFC}" srcOrd="3" destOrd="0" presId="urn:microsoft.com/office/officeart/2005/8/layout/hProcess9"/>
    <dgm:cxn modelId="{763289C9-185C-4FFE-B54C-F85B7CB88181}" type="presParOf" srcId="{E2C340AF-D3DA-4A92-92D7-D5D8BD823AD3}" destId="{0546C615-4870-417E-BD98-E805B637E4E8}" srcOrd="4" destOrd="0" presId="urn:microsoft.com/office/officeart/2005/8/layout/hProcess9"/>
    <dgm:cxn modelId="{E176B508-0FA5-4099-81B8-4C23B25953FE}" type="presParOf" srcId="{E2C340AF-D3DA-4A92-92D7-D5D8BD823AD3}" destId="{247FA79B-B6E0-406C-9EF1-EFB729328FDC}" srcOrd="5" destOrd="0" presId="urn:microsoft.com/office/officeart/2005/8/layout/hProcess9"/>
    <dgm:cxn modelId="{3BA7BB16-9E7A-4FB7-9838-D36A24453A8D}" type="presParOf" srcId="{E2C340AF-D3DA-4A92-92D7-D5D8BD823AD3}" destId="{211F24AA-9646-4496-8213-3F490ECF05A0}" srcOrd="6" destOrd="0" presId="urn:microsoft.com/office/officeart/2005/8/layout/hProcess9"/>
    <dgm:cxn modelId="{78D0C7F4-233B-4D10-B0F7-D6DFFDDBC1ED}" type="presParOf" srcId="{E2C340AF-D3DA-4A92-92D7-D5D8BD823AD3}" destId="{23A3718D-58AC-4123-A8F9-326983FDFBBF}" srcOrd="7" destOrd="0" presId="urn:microsoft.com/office/officeart/2005/8/layout/hProcess9"/>
    <dgm:cxn modelId="{C2A84D22-BABB-4F70-B5BB-58A033F43A04}" type="presParOf" srcId="{E2C340AF-D3DA-4A92-92D7-D5D8BD823AD3}" destId="{10463730-344B-46C8-9C04-8CFE589B310B}" srcOrd="8" destOrd="0" presId="urn:microsoft.com/office/officeart/2005/8/layout/hProcess9"/>
    <dgm:cxn modelId="{F3B357F1-1E34-4F0F-BA73-CC0B500FA786}" type="presParOf" srcId="{E2C340AF-D3DA-4A92-92D7-D5D8BD823AD3}" destId="{0AF68C7F-4ADF-46F3-BBFD-81FECF563FE2}" srcOrd="9" destOrd="0" presId="urn:microsoft.com/office/officeart/2005/8/layout/hProcess9"/>
    <dgm:cxn modelId="{D8CAEC58-1DEF-47D4-8D6C-D2D89C80D656}" type="presParOf" srcId="{E2C340AF-D3DA-4A92-92D7-D5D8BD823AD3}" destId="{4EE3998F-19D4-41EC-ADEF-81680071EEC5}" srcOrd="10" destOrd="0" presId="urn:microsoft.com/office/officeart/2005/8/layout/hProcess9"/>
    <dgm:cxn modelId="{C85D14B1-1EC2-495F-87E5-29D05CE62817}" type="presParOf" srcId="{E2C340AF-D3DA-4A92-92D7-D5D8BD823AD3}" destId="{595D3DB6-B13C-4A95-A8E0-0ADC4BA8AA8A}" srcOrd="11" destOrd="0" presId="urn:microsoft.com/office/officeart/2005/8/layout/hProcess9"/>
    <dgm:cxn modelId="{B01998D4-865A-41CE-ABCE-27DC5B42381E}" type="presParOf" srcId="{E2C340AF-D3DA-4A92-92D7-D5D8BD823AD3}" destId="{0F4E55C6-6529-43B3-A5E2-750FE0557845}"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076D1-386F-4E75-852F-D382B88CF968}">
      <dsp:nvSpPr>
        <dsp:cNvPr id="0" name=""/>
        <dsp:cNvSpPr/>
      </dsp:nvSpPr>
      <dsp:spPr>
        <a:xfrm rot="5400000">
          <a:off x="4838392" y="54958"/>
          <a:ext cx="1722933" cy="1618193"/>
        </a:xfrm>
        <a:prstGeom prst="hexagon">
          <a:avLst>
            <a:gd name="adj" fmla="val 25000"/>
            <a:gd name="vf" fmla="val 11547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Bernina Sans Light" pitchFamily="50" charset="0"/>
              <a:cs typeface="Calibri" panose="020F0502020204030204" pitchFamily="34" charset="0"/>
            </a:rPr>
            <a:t>Customer ServiceNow environment unique </a:t>
          </a:r>
          <a:endParaRPr lang="en-US" sz="1200" kern="1200" dirty="0">
            <a:latin typeface="Bernina Sans Light" pitchFamily="50" charset="0"/>
          </a:endParaRPr>
        </a:p>
      </dsp:txBody>
      <dsp:txXfrm rot="-5400000">
        <a:off x="5152263" y="281015"/>
        <a:ext cx="1095191" cy="1166079"/>
      </dsp:txXfrm>
    </dsp:sp>
    <dsp:sp modelId="{B506DD4D-ADAD-4821-96CA-C318B27A8AAE}">
      <dsp:nvSpPr>
        <dsp:cNvPr id="0" name=""/>
        <dsp:cNvSpPr/>
      </dsp:nvSpPr>
      <dsp:spPr>
        <a:xfrm>
          <a:off x="6436286" y="347175"/>
          <a:ext cx="1922793" cy="1033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endParaRPr lang="en-US" sz="1400" kern="1200"/>
        </a:p>
      </dsp:txBody>
      <dsp:txXfrm>
        <a:off x="6436286" y="347175"/>
        <a:ext cx="1922793" cy="1033760"/>
      </dsp:txXfrm>
    </dsp:sp>
    <dsp:sp modelId="{D3E65C13-04A0-4CDA-8C20-574DBD15F821}">
      <dsp:nvSpPr>
        <dsp:cNvPr id="0" name=""/>
        <dsp:cNvSpPr/>
      </dsp:nvSpPr>
      <dsp:spPr>
        <a:xfrm rot="5400000">
          <a:off x="3160989" y="38455"/>
          <a:ext cx="1722933" cy="1651200"/>
        </a:xfrm>
        <a:prstGeom prst="hexagon">
          <a:avLst>
            <a:gd name="adj" fmla="val 25000"/>
            <a:gd name="vf" fmla="val 11547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466326" y="283767"/>
        <a:ext cx="1112258" cy="1160577"/>
      </dsp:txXfrm>
    </dsp:sp>
    <dsp:sp modelId="{46FE5E47-0AC1-48BF-90A9-0F6217A61496}">
      <dsp:nvSpPr>
        <dsp:cNvPr id="0" name=""/>
        <dsp:cNvSpPr/>
      </dsp:nvSpPr>
      <dsp:spPr>
        <a:xfrm rot="5400000">
          <a:off x="3967322" y="1497306"/>
          <a:ext cx="1722933" cy="1658350"/>
        </a:xfrm>
        <a:prstGeom prst="hexagon">
          <a:avLst>
            <a:gd name="adj" fmla="val 25000"/>
            <a:gd name="vf" fmla="val 11547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Customized processes and workflows</a:t>
          </a:r>
          <a:endParaRPr lang="en-US" sz="1400" kern="1200" dirty="0">
            <a:latin typeface="Bernina Sans Light" pitchFamily="50" charset="0"/>
          </a:endParaRPr>
        </a:p>
      </dsp:txBody>
      <dsp:txXfrm rot="-5400000">
        <a:off x="4270824" y="1746789"/>
        <a:ext cx="1115928" cy="1159385"/>
      </dsp:txXfrm>
    </dsp:sp>
    <dsp:sp modelId="{41F2727C-E982-4095-95EF-823D0415C2C3}">
      <dsp:nvSpPr>
        <dsp:cNvPr id="0" name=""/>
        <dsp:cNvSpPr/>
      </dsp:nvSpPr>
      <dsp:spPr>
        <a:xfrm>
          <a:off x="2156519" y="1809601"/>
          <a:ext cx="1860768" cy="1033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endParaRPr lang="en-US" sz="1400" kern="1200"/>
        </a:p>
      </dsp:txBody>
      <dsp:txXfrm>
        <a:off x="2156519" y="1809601"/>
        <a:ext cx="1860768" cy="1033760"/>
      </dsp:txXfrm>
    </dsp:sp>
    <dsp:sp modelId="{35560578-4517-43DE-A229-441A35EDBB75}">
      <dsp:nvSpPr>
        <dsp:cNvPr id="0" name=""/>
        <dsp:cNvSpPr/>
      </dsp:nvSpPr>
      <dsp:spPr>
        <a:xfrm rot="5400000">
          <a:off x="5697938" y="1478434"/>
          <a:ext cx="1722933" cy="1696094"/>
        </a:xfrm>
        <a:prstGeom prst="hexagon">
          <a:avLst>
            <a:gd name="adj" fmla="val 25000"/>
            <a:gd name="vf" fmla="val 11547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991838" y="1749934"/>
        <a:ext cx="1135132" cy="1153095"/>
      </dsp:txXfrm>
    </dsp:sp>
    <dsp:sp modelId="{209B1D3F-67D5-48CF-97CB-F655F1F36BD1}">
      <dsp:nvSpPr>
        <dsp:cNvPr id="0" name=""/>
        <dsp:cNvSpPr/>
      </dsp:nvSpPr>
      <dsp:spPr>
        <a:xfrm rot="5400000">
          <a:off x="4860786" y="2998423"/>
          <a:ext cx="1722933" cy="1586146"/>
        </a:xfrm>
        <a:prstGeom prst="hexagon">
          <a:avLst>
            <a:gd name="adj" fmla="val 25000"/>
            <a:gd name="vf" fmla="val 11547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CI ownership customized</a:t>
          </a:r>
        </a:p>
      </dsp:txBody>
      <dsp:txXfrm rot="-5400000">
        <a:off x="5183043" y="3205787"/>
        <a:ext cx="1078418" cy="1171419"/>
      </dsp:txXfrm>
    </dsp:sp>
    <dsp:sp modelId="{3F7655A6-17E5-4D73-8B65-8861811200D2}">
      <dsp:nvSpPr>
        <dsp:cNvPr id="0" name=""/>
        <dsp:cNvSpPr/>
      </dsp:nvSpPr>
      <dsp:spPr>
        <a:xfrm>
          <a:off x="6436286" y="3272027"/>
          <a:ext cx="1922793" cy="1033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a:off x="6436286" y="3272027"/>
        <a:ext cx="1922793" cy="1033760"/>
      </dsp:txXfrm>
    </dsp:sp>
    <dsp:sp modelId="{0DE61998-6419-4CCB-B6D3-3B939229F47C}">
      <dsp:nvSpPr>
        <dsp:cNvPr id="0" name=""/>
        <dsp:cNvSpPr/>
      </dsp:nvSpPr>
      <dsp:spPr>
        <a:xfrm rot="5400000">
          <a:off x="3160989" y="2968620"/>
          <a:ext cx="1722933" cy="1640573"/>
        </a:xfrm>
        <a:prstGeom prst="hexagon">
          <a:avLst>
            <a:gd name="adj" fmla="val 25000"/>
            <a:gd name="vf" fmla="val 11547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469063" y="3207732"/>
        <a:ext cx="1106785" cy="1162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FA465-04AB-46DF-B49E-A64A3CED931E}">
      <dsp:nvSpPr>
        <dsp:cNvPr id="0" name=""/>
        <dsp:cNvSpPr/>
      </dsp:nvSpPr>
      <dsp:spPr>
        <a:xfrm>
          <a:off x="4234" y="1816427"/>
          <a:ext cx="2040215" cy="1020107"/>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Dynatrace Pushes only Problems to ServiceNow Incident</a:t>
          </a:r>
        </a:p>
      </dsp:txBody>
      <dsp:txXfrm>
        <a:off x="34112" y="1846305"/>
        <a:ext cx="1980459" cy="960351"/>
      </dsp:txXfrm>
    </dsp:sp>
    <dsp:sp modelId="{63A23155-DB8F-4F89-8E9F-1485F33FD682}">
      <dsp:nvSpPr>
        <dsp:cNvPr id="0" name=""/>
        <dsp:cNvSpPr/>
      </dsp:nvSpPr>
      <dsp:spPr>
        <a:xfrm rot="18673236">
          <a:off x="1833269" y="1840984"/>
          <a:ext cx="1238445" cy="39462"/>
        </a:xfrm>
        <a:custGeom>
          <a:avLst/>
          <a:gdLst/>
          <a:ahLst/>
          <a:cxnLst/>
          <a:rect l="0" t="0" r="0" b="0"/>
          <a:pathLst>
            <a:path>
              <a:moveTo>
                <a:pt x="0" y="19731"/>
              </a:moveTo>
              <a:lnTo>
                <a:pt x="1238445" y="197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1531" y="1829754"/>
        <a:ext cx="61922" cy="61922"/>
      </dsp:txXfrm>
    </dsp:sp>
    <dsp:sp modelId="{CA167356-919F-434D-AD24-A55B011A07C9}">
      <dsp:nvSpPr>
        <dsp:cNvPr id="0" name=""/>
        <dsp:cNvSpPr/>
      </dsp:nvSpPr>
      <dsp:spPr>
        <a:xfrm>
          <a:off x="2860535" y="884896"/>
          <a:ext cx="2040215" cy="1020107"/>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No CMDB Sync from Dynatrace</a:t>
          </a:r>
        </a:p>
      </dsp:txBody>
      <dsp:txXfrm>
        <a:off x="2890413" y="914774"/>
        <a:ext cx="1980459" cy="960351"/>
      </dsp:txXfrm>
    </dsp:sp>
    <dsp:sp modelId="{5BEA68AE-0908-452C-B8D6-91868D5BFCB3}">
      <dsp:nvSpPr>
        <dsp:cNvPr id="0" name=""/>
        <dsp:cNvSpPr/>
      </dsp:nvSpPr>
      <dsp:spPr>
        <a:xfrm>
          <a:off x="4900751" y="1375218"/>
          <a:ext cx="820320" cy="39462"/>
        </a:xfrm>
        <a:custGeom>
          <a:avLst/>
          <a:gdLst/>
          <a:ahLst/>
          <a:cxnLst/>
          <a:rect l="0" t="0" r="0" b="0"/>
          <a:pathLst>
            <a:path>
              <a:moveTo>
                <a:pt x="0" y="19731"/>
              </a:moveTo>
              <a:lnTo>
                <a:pt x="820320" y="197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90403" y="1374441"/>
        <a:ext cx="41016" cy="41016"/>
      </dsp:txXfrm>
    </dsp:sp>
    <dsp:sp modelId="{DD766967-3492-4D37-95A6-3090C887CB53}">
      <dsp:nvSpPr>
        <dsp:cNvPr id="0" name=""/>
        <dsp:cNvSpPr/>
      </dsp:nvSpPr>
      <dsp:spPr>
        <a:xfrm>
          <a:off x="5721071" y="884896"/>
          <a:ext cx="2040215" cy="1020107"/>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No Auto CI assignment</a:t>
          </a:r>
        </a:p>
      </dsp:txBody>
      <dsp:txXfrm>
        <a:off x="5750949" y="914774"/>
        <a:ext cx="1980459" cy="960351"/>
      </dsp:txXfrm>
    </dsp:sp>
    <dsp:sp modelId="{1A5D8A41-F2B1-4725-BF11-592B9C400EA3}">
      <dsp:nvSpPr>
        <dsp:cNvPr id="0" name=""/>
        <dsp:cNvSpPr/>
      </dsp:nvSpPr>
      <dsp:spPr>
        <a:xfrm rot="2785445">
          <a:off x="1860538" y="2735598"/>
          <a:ext cx="1183908" cy="39462"/>
        </a:xfrm>
        <a:custGeom>
          <a:avLst/>
          <a:gdLst/>
          <a:ahLst/>
          <a:cxnLst/>
          <a:rect l="0" t="0" r="0" b="0"/>
          <a:pathLst>
            <a:path>
              <a:moveTo>
                <a:pt x="0" y="19731"/>
              </a:moveTo>
              <a:lnTo>
                <a:pt x="1183908" y="197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2895" y="2725731"/>
        <a:ext cx="59195" cy="59195"/>
      </dsp:txXfrm>
    </dsp:sp>
    <dsp:sp modelId="{F6837D5B-49D5-49CF-BB98-0A58D6CC4BD8}">
      <dsp:nvSpPr>
        <dsp:cNvPr id="0" name=""/>
        <dsp:cNvSpPr/>
      </dsp:nvSpPr>
      <dsp:spPr>
        <a:xfrm>
          <a:off x="2860535" y="2674123"/>
          <a:ext cx="2040215" cy="1020107"/>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Textual Information from Dynatrace</a:t>
          </a:r>
        </a:p>
      </dsp:txBody>
      <dsp:txXfrm>
        <a:off x="2890413" y="2704001"/>
        <a:ext cx="1980459" cy="960351"/>
      </dsp:txXfrm>
    </dsp:sp>
    <dsp:sp modelId="{5C3A84F0-060B-44F4-B46B-811180778E94}">
      <dsp:nvSpPr>
        <dsp:cNvPr id="0" name=""/>
        <dsp:cNvSpPr/>
      </dsp:nvSpPr>
      <dsp:spPr>
        <a:xfrm rot="21599957">
          <a:off x="4900751" y="3164441"/>
          <a:ext cx="820320" cy="39462"/>
        </a:xfrm>
        <a:custGeom>
          <a:avLst/>
          <a:gdLst/>
          <a:ahLst/>
          <a:cxnLst/>
          <a:rect l="0" t="0" r="0" b="0"/>
          <a:pathLst>
            <a:path>
              <a:moveTo>
                <a:pt x="0" y="19731"/>
              </a:moveTo>
              <a:lnTo>
                <a:pt x="820320" y="197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90403" y="3163664"/>
        <a:ext cx="41016" cy="41016"/>
      </dsp:txXfrm>
    </dsp:sp>
    <dsp:sp modelId="{DE384253-6FAF-4851-A14A-20EB683031BF}">
      <dsp:nvSpPr>
        <dsp:cNvPr id="0" name=""/>
        <dsp:cNvSpPr/>
      </dsp:nvSpPr>
      <dsp:spPr>
        <a:xfrm>
          <a:off x="5721071" y="2674113"/>
          <a:ext cx="2040215" cy="1020107"/>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Backlink to Dynatrace</a:t>
          </a:r>
        </a:p>
      </dsp:txBody>
      <dsp:txXfrm>
        <a:off x="5750949" y="2703991"/>
        <a:ext cx="1980459" cy="960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60860-E9E1-4CD3-8A2B-0D26B0EE7ABB}">
      <dsp:nvSpPr>
        <dsp:cNvPr id="0" name=""/>
        <dsp:cNvSpPr/>
      </dsp:nvSpPr>
      <dsp:spPr>
        <a:xfrm>
          <a:off x="711" y="181585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Dynatrace Pushes only Problems to ServiceNow Incident</a:t>
          </a:r>
          <a:endParaRPr lang="en-US" sz="1400" kern="1200" dirty="0">
            <a:latin typeface="Bernina Sans Light" pitchFamily="50" charset="0"/>
          </a:endParaRPr>
        </a:p>
      </dsp:txBody>
      <dsp:txXfrm>
        <a:off x="30622" y="1845770"/>
        <a:ext cx="1982665" cy="961421"/>
      </dsp:txXfrm>
    </dsp:sp>
    <dsp:sp modelId="{8BBC8EF6-B249-4363-81F0-2370FA3BDE12}">
      <dsp:nvSpPr>
        <dsp:cNvPr id="0" name=""/>
        <dsp:cNvSpPr/>
      </dsp:nvSpPr>
      <dsp:spPr>
        <a:xfrm rot="18289469">
          <a:off x="1736370" y="1719513"/>
          <a:ext cx="1430652" cy="39506"/>
        </a:xfrm>
        <a:custGeom>
          <a:avLst/>
          <a:gdLst/>
          <a:ahLst/>
          <a:cxnLst/>
          <a:rect l="0" t="0" r="0" b="0"/>
          <a:pathLst>
            <a:path>
              <a:moveTo>
                <a:pt x="0" y="19753"/>
              </a:moveTo>
              <a:lnTo>
                <a:pt x="1430652" y="19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15930" y="1703500"/>
        <a:ext cx="71532" cy="71532"/>
      </dsp:txXfrm>
    </dsp:sp>
    <dsp:sp modelId="{91D8097B-95BE-473B-B55E-6192C4CCD8FC}">
      <dsp:nvSpPr>
        <dsp:cNvPr id="0" name=""/>
        <dsp:cNvSpPr/>
      </dsp:nvSpPr>
      <dsp:spPr>
        <a:xfrm>
          <a:off x="2860193" y="64142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Partial CI Assignment</a:t>
          </a:r>
        </a:p>
      </dsp:txBody>
      <dsp:txXfrm>
        <a:off x="2890104" y="671340"/>
        <a:ext cx="1982665" cy="961421"/>
      </dsp:txXfrm>
    </dsp:sp>
    <dsp:sp modelId="{AD11C165-A99C-4639-9C57-3BD83E58B26A}">
      <dsp:nvSpPr>
        <dsp:cNvPr id="0" name=""/>
        <dsp:cNvSpPr/>
      </dsp:nvSpPr>
      <dsp:spPr>
        <a:xfrm rot="19457599">
          <a:off x="4808112" y="838690"/>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833290"/>
        <a:ext cx="50306" cy="50306"/>
      </dsp:txXfrm>
    </dsp:sp>
    <dsp:sp modelId="{77600420-9899-48F4-AE1F-E44FB5F5B657}">
      <dsp:nvSpPr>
        <dsp:cNvPr id="0" name=""/>
        <dsp:cNvSpPr/>
      </dsp:nvSpPr>
      <dsp:spPr>
        <a:xfrm>
          <a:off x="5719675" y="54214"/>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Using the server name</a:t>
          </a:r>
          <a:endParaRPr lang="en-US" sz="1400" kern="1200" dirty="0">
            <a:latin typeface="Bernina Sans Light" pitchFamily="50" charset="0"/>
          </a:endParaRPr>
        </a:p>
      </dsp:txBody>
      <dsp:txXfrm>
        <a:off x="5749586" y="84125"/>
        <a:ext cx="1982665" cy="961421"/>
      </dsp:txXfrm>
    </dsp:sp>
    <dsp:sp modelId="{CFD39A55-D455-4170-86C6-79B975A28784}">
      <dsp:nvSpPr>
        <dsp:cNvPr id="0" name=""/>
        <dsp:cNvSpPr/>
      </dsp:nvSpPr>
      <dsp:spPr>
        <a:xfrm rot="2142401">
          <a:off x="4808112" y="1425905"/>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1420505"/>
        <a:ext cx="50306" cy="50306"/>
      </dsp:txXfrm>
    </dsp:sp>
    <dsp:sp modelId="{CDC5D7BD-CAF3-46B5-9F51-067E01CC8107}">
      <dsp:nvSpPr>
        <dsp:cNvPr id="0" name=""/>
        <dsp:cNvSpPr/>
      </dsp:nvSpPr>
      <dsp:spPr>
        <a:xfrm>
          <a:off x="5719675" y="1228644"/>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No CMDB sync with Dynatrace</a:t>
          </a:r>
          <a:endParaRPr lang="en-US" sz="1400" kern="1200" dirty="0">
            <a:latin typeface="Bernina Sans Light" pitchFamily="50" charset="0"/>
          </a:endParaRPr>
        </a:p>
      </dsp:txBody>
      <dsp:txXfrm>
        <a:off x="5749586" y="1258555"/>
        <a:ext cx="1982665" cy="961421"/>
      </dsp:txXfrm>
    </dsp:sp>
    <dsp:sp modelId="{B17ED2D4-5399-498F-BAE9-8C030D258582}">
      <dsp:nvSpPr>
        <dsp:cNvPr id="0" name=""/>
        <dsp:cNvSpPr/>
      </dsp:nvSpPr>
      <dsp:spPr>
        <a:xfrm rot="3310531">
          <a:off x="1736370" y="2893943"/>
          <a:ext cx="1430652" cy="39506"/>
        </a:xfrm>
        <a:custGeom>
          <a:avLst/>
          <a:gdLst/>
          <a:ahLst/>
          <a:cxnLst/>
          <a:rect l="0" t="0" r="0" b="0"/>
          <a:pathLst>
            <a:path>
              <a:moveTo>
                <a:pt x="0" y="19753"/>
              </a:moveTo>
              <a:lnTo>
                <a:pt x="1430652" y="19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15930" y="2877930"/>
        <a:ext cx="71532" cy="71532"/>
      </dsp:txXfrm>
    </dsp:sp>
    <dsp:sp modelId="{B327BC2E-46AA-4770-B6F2-12B047BF933C}">
      <dsp:nvSpPr>
        <dsp:cNvPr id="0" name=""/>
        <dsp:cNvSpPr/>
      </dsp:nvSpPr>
      <dsp:spPr>
        <a:xfrm>
          <a:off x="2860193" y="299028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Textual Information from Dynatrace</a:t>
          </a:r>
          <a:endParaRPr lang="en-US" sz="1400" kern="1200" dirty="0">
            <a:latin typeface="Bernina Sans Light" pitchFamily="50" charset="0"/>
          </a:endParaRPr>
        </a:p>
      </dsp:txBody>
      <dsp:txXfrm>
        <a:off x="2890104" y="3020200"/>
        <a:ext cx="1982665" cy="961421"/>
      </dsp:txXfrm>
    </dsp:sp>
    <dsp:sp modelId="{F8E38298-6DA7-416C-AC25-6C77A183EDA9}">
      <dsp:nvSpPr>
        <dsp:cNvPr id="0" name=""/>
        <dsp:cNvSpPr/>
      </dsp:nvSpPr>
      <dsp:spPr>
        <a:xfrm rot="19457599">
          <a:off x="4808112" y="3187550"/>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3182150"/>
        <a:ext cx="50306" cy="50306"/>
      </dsp:txXfrm>
    </dsp:sp>
    <dsp:sp modelId="{D0E3FA35-701D-4F2E-8B57-40CE2FDA869E}">
      <dsp:nvSpPr>
        <dsp:cNvPr id="0" name=""/>
        <dsp:cNvSpPr/>
      </dsp:nvSpPr>
      <dsp:spPr>
        <a:xfrm>
          <a:off x="5719675" y="2403074"/>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Not for Dynatrace services, applications or synthetic tests</a:t>
          </a:r>
          <a:endParaRPr lang="en-US" sz="1400" kern="1200" dirty="0">
            <a:latin typeface="Bernina Sans Light" pitchFamily="50" charset="0"/>
          </a:endParaRPr>
        </a:p>
      </dsp:txBody>
      <dsp:txXfrm>
        <a:off x="5749586" y="2432985"/>
        <a:ext cx="1982665" cy="961421"/>
      </dsp:txXfrm>
    </dsp:sp>
    <dsp:sp modelId="{8A349629-E67B-4A5B-9C1C-1967410513D9}">
      <dsp:nvSpPr>
        <dsp:cNvPr id="0" name=""/>
        <dsp:cNvSpPr/>
      </dsp:nvSpPr>
      <dsp:spPr>
        <a:xfrm rot="2142401">
          <a:off x="4808112" y="3774765"/>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3769365"/>
        <a:ext cx="50306" cy="50306"/>
      </dsp:txXfrm>
    </dsp:sp>
    <dsp:sp modelId="{C3B2451C-6CCC-4648-8DF3-FA3EC676B815}">
      <dsp:nvSpPr>
        <dsp:cNvPr id="0" name=""/>
        <dsp:cNvSpPr/>
      </dsp:nvSpPr>
      <dsp:spPr>
        <a:xfrm>
          <a:off x="5719675" y="3577504"/>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Backlink to Dynatrace</a:t>
          </a:r>
        </a:p>
      </dsp:txBody>
      <dsp:txXfrm>
        <a:off x="5749586" y="3607415"/>
        <a:ext cx="1982665" cy="961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9E85C-2585-4AB6-9065-2629112FB119}">
      <dsp:nvSpPr>
        <dsp:cNvPr id="0" name=""/>
        <dsp:cNvSpPr/>
      </dsp:nvSpPr>
      <dsp:spPr>
        <a:xfrm>
          <a:off x="711" y="2109467"/>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Dynatrace Pushes Custom payload for Problems</a:t>
          </a:r>
          <a:endParaRPr lang="en-US" sz="1400" kern="1200" dirty="0">
            <a:latin typeface="Bernina Sans Light" pitchFamily="50" charset="0"/>
          </a:endParaRPr>
        </a:p>
      </dsp:txBody>
      <dsp:txXfrm>
        <a:off x="30622" y="2139378"/>
        <a:ext cx="1982665" cy="961421"/>
      </dsp:txXfrm>
    </dsp:sp>
    <dsp:sp modelId="{A35FA9BD-93FC-43D5-854B-C20A4D7E984C}">
      <dsp:nvSpPr>
        <dsp:cNvPr id="0" name=""/>
        <dsp:cNvSpPr/>
      </dsp:nvSpPr>
      <dsp:spPr>
        <a:xfrm rot="18770822">
          <a:off x="1851003" y="2159924"/>
          <a:ext cx="1201386" cy="39506"/>
        </a:xfrm>
        <a:custGeom>
          <a:avLst/>
          <a:gdLst/>
          <a:ahLst/>
          <a:cxnLst/>
          <a:rect l="0" t="0" r="0" b="0"/>
          <a:pathLst>
            <a:path>
              <a:moveTo>
                <a:pt x="0" y="19753"/>
              </a:moveTo>
              <a:lnTo>
                <a:pt x="1201386" y="19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1661" y="2149643"/>
        <a:ext cx="60069" cy="60069"/>
      </dsp:txXfrm>
    </dsp:sp>
    <dsp:sp modelId="{CD204976-A1C7-4A4B-AAD3-825E5A3A3081}">
      <dsp:nvSpPr>
        <dsp:cNvPr id="0" name=""/>
        <dsp:cNvSpPr/>
      </dsp:nvSpPr>
      <dsp:spPr>
        <a:xfrm>
          <a:off x="2860193" y="1228644"/>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Custom scripted REST receiver in ServiceNow</a:t>
          </a:r>
        </a:p>
      </dsp:txBody>
      <dsp:txXfrm>
        <a:off x="2890104" y="1258555"/>
        <a:ext cx="1982665" cy="961421"/>
      </dsp:txXfrm>
    </dsp:sp>
    <dsp:sp modelId="{9CBA35C9-8054-42E4-85FA-451FECFBAFE6}">
      <dsp:nvSpPr>
        <dsp:cNvPr id="0" name=""/>
        <dsp:cNvSpPr/>
      </dsp:nvSpPr>
      <dsp:spPr>
        <a:xfrm rot="19457599">
          <a:off x="4808112" y="1425905"/>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1420505"/>
        <a:ext cx="50306" cy="50306"/>
      </dsp:txXfrm>
    </dsp:sp>
    <dsp:sp modelId="{B160629B-F4C8-4012-9266-C69666BB2270}">
      <dsp:nvSpPr>
        <dsp:cNvPr id="0" name=""/>
        <dsp:cNvSpPr/>
      </dsp:nvSpPr>
      <dsp:spPr>
        <a:xfrm>
          <a:off x="5719675" y="64142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No CMDB sync with Dynatrace</a:t>
          </a:r>
          <a:endParaRPr lang="en-US" sz="1400" kern="1200" dirty="0">
            <a:latin typeface="Bernina Sans Light" pitchFamily="50" charset="0"/>
          </a:endParaRPr>
        </a:p>
      </dsp:txBody>
      <dsp:txXfrm>
        <a:off x="5749586" y="671340"/>
        <a:ext cx="1982665" cy="961421"/>
      </dsp:txXfrm>
    </dsp:sp>
    <dsp:sp modelId="{AEE8C97F-4164-4363-A63D-36747F82D2EA}">
      <dsp:nvSpPr>
        <dsp:cNvPr id="0" name=""/>
        <dsp:cNvSpPr/>
      </dsp:nvSpPr>
      <dsp:spPr>
        <a:xfrm rot="2142401">
          <a:off x="4808112" y="2013120"/>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2007720"/>
        <a:ext cx="50306" cy="50306"/>
      </dsp:txXfrm>
    </dsp:sp>
    <dsp:sp modelId="{99E25C2F-5464-4732-B9B4-36CB5E8182DF}">
      <dsp:nvSpPr>
        <dsp:cNvPr id="0" name=""/>
        <dsp:cNvSpPr/>
      </dsp:nvSpPr>
      <dsp:spPr>
        <a:xfrm>
          <a:off x="5719675" y="181585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No Auto CI assignment</a:t>
          </a:r>
        </a:p>
      </dsp:txBody>
      <dsp:txXfrm>
        <a:off x="5749586" y="1845770"/>
        <a:ext cx="1982665" cy="961421"/>
      </dsp:txXfrm>
    </dsp:sp>
    <dsp:sp modelId="{D6414B7A-887E-4AF2-B807-C19F36D86DA4}">
      <dsp:nvSpPr>
        <dsp:cNvPr id="0" name=""/>
        <dsp:cNvSpPr/>
      </dsp:nvSpPr>
      <dsp:spPr>
        <a:xfrm rot="2829178">
          <a:off x="1851003" y="3040746"/>
          <a:ext cx="1201386" cy="39506"/>
        </a:xfrm>
        <a:custGeom>
          <a:avLst/>
          <a:gdLst/>
          <a:ahLst/>
          <a:cxnLst/>
          <a:rect l="0" t="0" r="0" b="0"/>
          <a:pathLst>
            <a:path>
              <a:moveTo>
                <a:pt x="0" y="19753"/>
              </a:moveTo>
              <a:lnTo>
                <a:pt x="1201386" y="19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1661" y="3030465"/>
        <a:ext cx="60069" cy="60069"/>
      </dsp:txXfrm>
    </dsp:sp>
    <dsp:sp modelId="{A3A2B0AD-20E6-4089-A6A8-D63B128DB2F1}">
      <dsp:nvSpPr>
        <dsp:cNvPr id="0" name=""/>
        <dsp:cNvSpPr/>
      </dsp:nvSpPr>
      <dsp:spPr>
        <a:xfrm>
          <a:off x="2860193" y="299028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Custom Textual Information from Dynatrace</a:t>
          </a:r>
          <a:endParaRPr lang="en-US" sz="1400" kern="1200" dirty="0">
            <a:latin typeface="Bernina Sans Light" pitchFamily="50" charset="0"/>
          </a:endParaRPr>
        </a:p>
      </dsp:txBody>
      <dsp:txXfrm>
        <a:off x="2890104" y="3020200"/>
        <a:ext cx="1982665" cy="961421"/>
      </dsp:txXfrm>
    </dsp:sp>
    <dsp:sp modelId="{7596CF11-8EC7-427B-809A-44411B1816DB}">
      <dsp:nvSpPr>
        <dsp:cNvPr id="0" name=""/>
        <dsp:cNvSpPr/>
      </dsp:nvSpPr>
      <dsp:spPr>
        <a:xfrm>
          <a:off x="4902681" y="3481158"/>
          <a:ext cx="801022" cy="39506"/>
        </a:xfrm>
        <a:custGeom>
          <a:avLst/>
          <a:gdLst/>
          <a:ahLst/>
          <a:cxnLst/>
          <a:rect l="0" t="0" r="0" b="0"/>
          <a:pathLst>
            <a:path>
              <a:moveTo>
                <a:pt x="0" y="19753"/>
              </a:moveTo>
              <a:lnTo>
                <a:pt x="80102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3166" y="3480886"/>
        <a:ext cx="40051" cy="40051"/>
      </dsp:txXfrm>
    </dsp:sp>
    <dsp:sp modelId="{DA3A88EA-83DD-4DA0-A93E-F7CCA99A8521}">
      <dsp:nvSpPr>
        <dsp:cNvPr id="0" name=""/>
        <dsp:cNvSpPr/>
      </dsp:nvSpPr>
      <dsp:spPr>
        <a:xfrm>
          <a:off x="5703703" y="299028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More flexibility with ‘raw’ data</a:t>
          </a:r>
          <a:endParaRPr lang="en-US" sz="1400" kern="1200" dirty="0">
            <a:latin typeface="Bernina Sans Light" pitchFamily="50" charset="0"/>
          </a:endParaRPr>
        </a:p>
      </dsp:txBody>
      <dsp:txXfrm>
        <a:off x="5733614" y="3020200"/>
        <a:ext cx="1982665" cy="9614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C6EBD-DE6B-4D67-869E-94C019C15DDA}">
      <dsp:nvSpPr>
        <dsp:cNvPr id="0" name=""/>
        <dsp:cNvSpPr/>
      </dsp:nvSpPr>
      <dsp:spPr>
        <a:xfrm>
          <a:off x="711" y="2109467"/>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Dynatrace Pushes Problems to ServiceNow Incident</a:t>
          </a:r>
          <a:endParaRPr lang="en-US" sz="1400" kern="1200" dirty="0">
            <a:latin typeface="Bernina Sans Light" pitchFamily="50" charset="0"/>
          </a:endParaRPr>
        </a:p>
      </dsp:txBody>
      <dsp:txXfrm>
        <a:off x="30622" y="2139378"/>
        <a:ext cx="1982665" cy="961421"/>
      </dsp:txXfrm>
    </dsp:sp>
    <dsp:sp modelId="{940CF37E-A4CF-422F-B0CF-0DF1FFE9ED3B}">
      <dsp:nvSpPr>
        <dsp:cNvPr id="0" name=""/>
        <dsp:cNvSpPr/>
      </dsp:nvSpPr>
      <dsp:spPr>
        <a:xfrm rot="18770822">
          <a:off x="1851003" y="2159924"/>
          <a:ext cx="1201386" cy="39506"/>
        </a:xfrm>
        <a:custGeom>
          <a:avLst/>
          <a:gdLst/>
          <a:ahLst/>
          <a:cxnLst/>
          <a:rect l="0" t="0" r="0" b="0"/>
          <a:pathLst>
            <a:path>
              <a:moveTo>
                <a:pt x="0" y="19753"/>
              </a:moveTo>
              <a:lnTo>
                <a:pt x="1201386" y="19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1661" y="2149643"/>
        <a:ext cx="60069" cy="60069"/>
      </dsp:txXfrm>
    </dsp:sp>
    <dsp:sp modelId="{E5EBB0D3-3C9D-467E-B7D1-082E314586C9}">
      <dsp:nvSpPr>
        <dsp:cNvPr id="0" name=""/>
        <dsp:cNvSpPr/>
      </dsp:nvSpPr>
      <dsp:spPr>
        <a:xfrm>
          <a:off x="2860193" y="1228644"/>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CMDB Sync from Dynatrace enabled</a:t>
          </a:r>
        </a:p>
      </dsp:txBody>
      <dsp:txXfrm>
        <a:off x="2890104" y="1258555"/>
        <a:ext cx="1982665" cy="961421"/>
      </dsp:txXfrm>
    </dsp:sp>
    <dsp:sp modelId="{4CFEE050-0114-4F7A-A274-80A451667748}">
      <dsp:nvSpPr>
        <dsp:cNvPr id="0" name=""/>
        <dsp:cNvSpPr/>
      </dsp:nvSpPr>
      <dsp:spPr>
        <a:xfrm rot="19457599">
          <a:off x="4808112" y="1425905"/>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1420505"/>
        <a:ext cx="50306" cy="50306"/>
      </dsp:txXfrm>
    </dsp:sp>
    <dsp:sp modelId="{2179CD35-59E1-42FC-AF12-7508788A2833}">
      <dsp:nvSpPr>
        <dsp:cNvPr id="0" name=""/>
        <dsp:cNvSpPr/>
      </dsp:nvSpPr>
      <dsp:spPr>
        <a:xfrm>
          <a:off x="5719675" y="64142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CI types – Hosts, Processes, Services</a:t>
          </a:r>
        </a:p>
      </dsp:txBody>
      <dsp:txXfrm>
        <a:off x="5749586" y="671340"/>
        <a:ext cx="1982665" cy="961421"/>
      </dsp:txXfrm>
    </dsp:sp>
    <dsp:sp modelId="{3F0DD3C8-762D-4FF8-823B-5F7AC4AB4F37}">
      <dsp:nvSpPr>
        <dsp:cNvPr id="0" name=""/>
        <dsp:cNvSpPr/>
      </dsp:nvSpPr>
      <dsp:spPr>
        <a:xfrm rot="2142401">
          <a:off x="4808112" y="2013120"/>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2007720"/>
        <a:ext cx="50306" cy="50306"/>
      </dsp:txXfrm>
    </dsp:sp>
    <dsp:sp modelId="{8A802CEF-BF50-4B4C-89EE-0BE3717D2012}">
      <dsp:nvSpPr>
        <dsp:cNvPr id="0" name=""/>
        <dsp:cNvSpPr/>
      </dsp:nvSpPr>
      <dsp:spPr>
        <a:xfrm>
          <a:off x="5719675" y="181585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CI Assignment is automatic</a:t>
          </a:r>
        </a:p>
      </dsp:txBody>
      <dsp:txXfrm>
        <a:off x="5749586" y="1845770"/>
        <a:ext cx="1982665" cy="961421"/>
      </dsp:txXfrm>
    </dsp:sp>
    <dsp:sp modelId="{18DAA536-663B-4379-B5FD-2FF6CD416DF0}">
      <dsp:nvSpPr>
        <dsp:cNvPr id="0" name=""/>
        <dsp:cNvSpPr/>
      </dsp:nvSpPr>
      <dsp:spPr>
        <a:xfrm rot="2829178">
          <a:off x="1851003" y="3040746"/>
          <a:ext cx="1201386" cy="39506"/>
        </a:xfrm>
        <a:custGeom>
          <a:avLst/>
          <a:gdLst/>
          <a:ahLst/>
          <a:cxnLst/>
          <a:rect l="0" t="0" r="0" b="0"/>
          <a:pathLst>
            <a:path>
              <a:moveTo>
                <a:pt x="0" y="19753"/>
              </a:moveTo>
              <a:lnTo>
                <a:pt x="1201386" y="19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1661" y="3030465"/>
        <a:ext cx="60069" cy="60069"/>
      </dsp:txXfrm>
    </dsp:sp>
    <dsp:sp modelId="{13802A46-739D-462E-91D4-3281C3BE014E}">
      <dsp:nvSpPr>
        <dsp:cNvPr id="0" name=""/>
        <dsp:cNvSpPr/>
      </dsp:nvSpPr>
      <dsp:spPr>
        <a:xfrm>
          <a:off x="2860193" y="299028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Textual Information from Dynatrace</a:t>
          </a:r>
          <a:endParaRPr lang="en-US" sz="1400" kern="1200" dirty="0">
            <a:latin typeface="Bernina Sans Light" pitchFamily="50" charset="0"/>
          </a:endParaRPr>
        </a:p>
      </dsp:txBody>
      <dsp:txXfrm>
        <a:off x="2890104" y="3020200"/>
        <a:ext cx="1982665" cy="961421"/>
      </dsp:txXfrm>
    </dsp:sp>
    <dsp:sp modelId="{81F5BCDC-9D78-477C-8FE0-85737F05F7A2}">
      <dsp:nvSpPr>
        <dsp:cNvPr id="0" name=""/>
        <dsp:cNvSpPr/>
      </dsp:nvSpPr>
      <dsp:spPr>
        <a:xfrm>
          <a:off x="4902681" y="3481158"/>
          <a:ext cx="816994" cy="39506"/>
        </a:xfrm>
        <a:custGeom>
          <a:avLst/>
          <a:gdLst/>
          <a:ahLst/>
          <a:cxnLst/>
          <a:rect l="0" t="0" r="0" b="0"/>
          <a:pathLst>
            <a:path>
              <a:moveTo>
                <a:pt x="0" y="19753"/>
              </a:moveTo>
              <a:lnTo>
                <a:pt x="816994"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90753" y="3480486"/>
        <a:ext cx="40849" cy="40849"/>
      </dsp:txXfrm>
    </dsp:sp>
    <dsp:sp modelId="{D3BCF867-EBC5-4794-B140-1CA201A7AC5A}">
      <dsp:nvSpPr>
        <dsp:cNvPr id="0" name=""/>
        <dsp:cNvSpPr/>
      </dsp:nvSpPr>
      <dsp:spPr>
        <a:xfrm>
          <a:off x="5719675" y="299028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Backlink to Dynatrace </a:t>
          </a:r>
          <a:endParaRPr lang="en-US" sz="1400" kern="1200" dirty="0">
            <a:latin typeface="Bernina Sans Light" pitchFamily="50" charset="0"/>
          </a:endParaRPr>
        </a:p>
      </dsp:txBody>
      <dsp:txXfrm>
        <a:off x="5749586" y="3020200"/>
        <a:ext cx="1982665" cy="9614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C2103-EA85-43B0-8D98-C4F335928758}">
      <dsp:nvSpPr>
        <dsp:cNvPr id="0" name=""/>
        <dsp:cNvSpPr/>
      </dsp:nvSpPr>
      <dsp:spPr>
        <a:xfrm>
          <a:off x="711" y="181585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Dynatrace Pushes Problems to ServiceNow Incident</a:t>
          </a:r>
          <a:endParaRPr lang="en-US" sz="1400" kern="1200" dirty="0">
            <a:latin typeface="Bernina Sans Light" pitchFamily="50" charset="0"/>
          </a:endParaRPr>
        </a:p>
      </dsp:txBody>
      <dsp:txXfrm>
        <a:off x="30622" y="1845770"/>
        <a:ext cx="1982665" cy="961421"/>
      </dsp:txXfrm>
    </dsp:sp>
    <dsp:sp modelId="{2B091B18-FCA2-4E46-B4C8-E903B3DD1641}">
      <dsp:nvSpPr>
        <dsp:cNvPr id="0" name=""/>
        <dsp:cNvSpPr/>
      </dsp:nvSpPr>
      <dsp:spPr>
        <a:xfrm rot="18289469">
          <a:off x="1736370" y="1719513"/>
          <a:ext cx="1430652" cy="39506"/>
        </a:xfrm>
        <a:custGeom>
          <a:avLst/>
          <a:gdLst/>
          <a:ahLst/>
          <a:cxnLst/>
          <a:rect l="0" t="0" r="0" b="0"/>
          <a:pathLst>
            <a:path>
              <a:moveTo>
                <a:pt x="0" y="19753"/>
              </a:moveTo>
              <a:lnTo>
                <a:pt x="1430652" y="19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15930" y="1703500"/>
        <a:ext cx="71532" cy="71532"/>
      </dsp:txXfrm>
    </dsp:sp>
    <dsp:sp modelId="{64163585-5CCC-454B-93F5-84A3EF597216}">
      <dsp:nvSpPr>
        <dsp:cNvPr id="0" name=""/>
        <dsp:cNvSpPr/>
      </dsp:nvSpPr>
      <dsp:spPr>
        <a:xfrm>
          <a:off x="2860193" y="64142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Textual Information from Dynatrace</a:t>
          </a:r>
          <a:endParaRPr lang="en-US" sz="1400" kern="1200" dirty="0">
            <a:latin typeface="Bernina Sans Light" pitchFamily="50" charset="0"/>
          </a:endParaRPr>
        </a:p>
      </dsp:txBody>
      <dsp:txXfrm>
        <a:off x="2890104" y="671340"/>
        <a:ext cx="1982665" cy="961421"/>
      </dsp:txXfrm>
    </dsp:sp>
    <dsp:sp modelId="{1393BA95-1033-40ED-BAD7-99C6F57C5074}">
      <dsp:nvSpPr>
        <dsp:cNvPr id="0" name=""/>
        <dsp:cNvSpPr/>
      </dsp:nvSpPr>
      <dsp:spPr>
        <a:xfrm rot="19457599">
          <a:off x="4808112" y="838690"/>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833290"/>
        <a:ext cx="50306" cy="50306"/>
      </dsp:txXfrm>
    </dsp:sp>
    <dsp:sp modelId="{77E5A94D-B1F5-4CC9-8E39-BD6F00CA159F}">
      <dsp:nvSpPr>
        <dsp:cNvPr id="0" name=""/>
        <dsp:cNvSpPr/>
      </dsp:nvSpPr>
      <dsp:spPr>
        <a:xfrm>
          <a:off x="5719675" y="54214"/>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Incident - all tags of affected CIs in Dynatrace</a:t>
          </a:r>
          <a:endParaRPr lang="en-US" sz="1400" kern="1200" dirty="0">
            <a:latin typeface="Bernina Sans Light" pitchFamily="50" charset="0"/>
          </a:endParaRPr>
        </a:p>
      </dsp:txBody>
      <dsp:txXfrm>
        <a:off x="5749586" y="84125"/>
        <a:ext cx="1982665" cy="961421"/>
      </dsp:txXfrm>
    </dsp:sp>
    <dsp:sp modelId="{227CBEBA-26BD-4406-86D1-1B4C446EFE01}">
      <dsp:nvSpPr>
        <dsp:cNvPr id="0" name=""/>
        <dsp:cNvSpPr/>
      </dsp:nvSpPr>
      <dsp:spPr>
        <a:xfrm rot="2142401">
          <a:off x="4808112" y="1425905"/>
          <a:ext cx="1006132" cy="39506"/>
        </a:xfrm>
        <a:custGeom>
          <a:avLst/>
          <a:gdLst/>
          <a:ahLst/>
          <a:cxnLst/>
          <a:rect l="0" t="0" r="0" b="0"/>
          <a:pathLst>
            <a:path>
              <a:moveTo>
                <a:pt x="0" y="19753"/>
              </a:moveTo>
              <a:lnTo>
                <a:pt x="100613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025" y="1420505"/>
        <a:ext cx="50306" cy="50306"/>
      </dsp:txXfrm>
    </dsp:sp>
    <dsp:sp modelId="{434027AF-C739-416B-8EE6-0377D94D31DB}">
      <dsp:nvSpPr>
        <dsp:cNvPr id="0" name=""/>
        <dsp:cNvSpPr/>
      </dsp:nvSpPr>
      <dsp:spPr>
        <a:xfrm>
          <a:off x="5719675" y="1228644"/>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Backlink to Dynatrace</a:t>
          </a:r>
          <a:endParaRPr lang="en-US" sz="1400" kern="1200" dirty="0">
            <a:latin typeface="Bernina Sans Light" pitchFamily="50" charset="0"/>
          </a:endParaRPr>
        </a:p>
      </dsp:txBody>
      <dsp:txXfrm>
        <a:off x="5749586" y="1258555"/>
        <a:ext cx="1982665" cy="961421"/>
      </dsp:txXfrm>
    </dsp:sp>
    <dsp:sp modelId="{D5182E65-1859-446A-88A3-65B2E993233F}">
      <dsp:nvSpPr>
        <dsp:cNvPr id="0" name=""/>
        <dsp:cNvSpPr/>
      </dsp:nvSpPr>
      <dsp:spPr>
        <a:xfrm rot="3310531">
          <a:off x="1736370" y="2893943"/>
          <a:ext cx="1430652" cy="39506"/>
        </a:xfrm>
        <a:custGeom>
          <a:avLst/>
          <a:gdLst/>
          <a:ahLst/>
          <a:cxnLst/>
          <a:rect l="0" t="0" r="0" b="0"/>
          <a:pathLst>
            <a:path>
              <a:moveTo>
                <a:pt x="0" y="19753"/>
              </a:moveTo>
              <a:lnTo>
                <a:pt x="1430652" y="19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15930" y="2877930"/>
        <a:ext cx="71532" cy="71532"/>
      </dsp:txXfrm>
    </dsp:sp>
    <dsp:sp modelId="{4F770A52-C428-4DE8-8663-6E9163737D2C}">
      <dsp:nvSpPr>
        <dsp:cNvPr id="0" name=""/>
        <dsp:cNvSpPr/>
      </dsp:nvSpPr>
      <dsp:spPr>
        <a:xfrm>
          <a:off x="2860193" y="299028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No CMDB sync with Dynatrace</a:t>
          </a:r>
          <a:endParaRPr lang="en-US" sz="1400" kern="1200" dirty="0">
            <a:latin typeface="Bernina Sans Light" pitchFamily="50" charset="0"/>
          </a:endParaRPr>
        </a:p>
      </dsp:txBody>
      <dsp:txXfrm>
        <a:off x="2890104" y="3020200"/>
        <a:ext cx="1982665" cy="961421"/>
      </dsp:txXfrm>
    </dsp:sp>
    <dsp:sp modelId="{C4E87E12-8248-41BD-B019-08759E4BF4CD}">
      <dsp:nvSpPr>
        <dsp:cNvPr id="0" name=""/>
        <dsp:cNvSpPr/>
      </dsp:nvSpPr>
      <dsp:spPr>
        <a:xfrm rot="19567050">
          <a:off x="4820687" y="3211983"/>
          <a:ext cx="965662" cy="39506"/>
        </a:xfrm>
        <a:custGeom>
          <a:avLst/>
          <a:gdLst/>
          <a:ahLst/>
          <a:cxnLst/>
          <a:rect l="0" t="0" r="0" b="0"/>
          <a:pathLst>
            <a:path>
              <a:moveTo>
                <a:pt x="0" y="19753"/>
              </a:moveTo>
              <a:lnTo>
                <a:pt x="965662"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9377" y="3207595"/>
        <a:ext cx="48283" cy="48283"/>
      </dsp:txXfrm>
    </dsp:sp>
    <dsp:sp modelId="{C8E79669-B4CD-4308-9722-3F77593CE3D1}">
      <dsp:nvSpPr>
        <dsp:cNvPr id="0" name=""/>
        <dsp:cNvSpPr/>
      </dsp:nvSpPr>
      <dsp:spPr>
        <a:xfrm>
          <a:off x="5704357" y="2451941"/>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No one-to-one CI assignment </a:t>
          </a:r>
          <a:endParaRPr lang="en-US" sz="1400" kern="1200" dirty="0">
            <a:latin typeface="Bernina Sans Light" pitchFamily="50" charset="0"/>
          </a:endParaRPr>
        </a:p>
      </dsp:txBody>
      <dsp:txXfrm>
        <a:off x="5734268" y="2481852"/>
        <a:ext cx="1982665" cy="961421"/>
      </dsp:txXfrm>
    </dsp:sp>
    <dsp:sp modelId="{6A3C9D7E-EA8B-4330-B198-B8DEEC90B433}">
      <dsp:nvSpPr>
        <dsp:cNvPr id="0" name=""/>
        <dsp:cNvSpPr/>
      </dsp:nvSpPr>
      <dsp:spPr>
        <a:xfrm rot="2286691">
          <a:off x="4791900" y="3801872"/>
          <a:ext cx="1039267" cy="39506"/>
        </a:xfrm>
        <a:custGeom>
          <a:avLst/>
          <a:gdLst/>
          <a:ahLst/>
          <a:cxnLst/>
          <a:rect l="0" t="0" r="0" b="0"/>
          <a:pathLst>
            <a:path>
              <a:moveTo>
                <a:pt x="0" y="19753"/>
              </a:moveTo>
              <a:lnTo>
                <a:pt x="1039267" y="19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5552" y="3795644"/>
        <a:ext cx="51963" cy="51963"/>
      </dsp:txXfrm>
    </dsp:sp>
    <dsp:sp modelId="{791EAE69-F230-478F-92B4-ACD532E094BC}">
      <dsp:nvSpPr>
        <dsp:cNvPr id="0" name=""/>
        <dsp:cNvSpPr/>
      </dsp:nvSpPr>
      <dsp:spPr>
        <a:xfrm>
          <a:off x="5720387" y="3631719"/>
          <a:ext cx="2042487" cy="1021243"/>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Bernina Sans Light" pitchFamily="50" charset="0"/>
              <a:cs typeface="Calibri" panose="020F0502020204030204" pitchFamily="34" charset="0"/>
            </a:rPr>
            <a:t>Assignment group – Tags or Management Zones</a:t>
          </a:r>
          <a:endParaRPr lang="en-US" sz="1400" kern="1200" dirty="0">
            <a:latin typeface="Bernina Sans Light" pitchFamily="50" charset="0"/>
          </a:endParaRPr>
        </a:p>
      </dsp:txBody>
      <dsp:txXfrm>
        <a:off x="5750298" y="3661630"/>
        <a:ext cx="1982665" cy="9614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C158D-96FA-40C7-949F-1EBFEFEEDC05}">
      <dsp:nvSpPr>
        <dsp:cNvPr id="0" name=""/>
        <dsp:cNvSpPr/>
      </dsp:nvSpPr>
      <dsp:spPr>
        <a:xfrm>
          <a:off x="3881437" y="1556021"/>
          <a:ext cx="175865" cy="770459"/>
        </a:xfrm>
        <a:custGeom>
          <a:avLst/>
          <a:gdLst/>
          <a:ahLst/>
          <a:cxnLst/>
          <a:rect l="0" t="0" r="0" b="0"/>
          <a:pathLst>
            <a:path>
              <a:moveTo>
                <a:pt x="0" y="0"/>
              </a:moveTo>
              <a:lnTo>
                <a:pt x="0" y="770459"/>
              </a:lnTo>
              <a:lnTo>
                <a:pt x="175865" y="7704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7AA50B-BFC8-4883-A644-C7FF8E005305}">
      <dsp:nvSpPr>
        <dsp:cNvPr id="0" name=""/>
        <dsp:cNvSpPr/>
      </dsp:nvSpPr>
      <dsp:spPr>
        <a:xfrm>
          <a:off x="3705571" y="1556021"/>
          <a:ext cx="175865" cy="770459"/>
        </a:xfrm>
        <a:custGeom>
          <a:avLst/>
          <a:gdLst/>
          <a:ahLst/>
          <a:cxnLst/>
          <a:rect l="0" t="0" r="0" b="0"/>
          <a:pathLst>
            <a:path>
              <a:moveTo>
                <a:pt x="175865" y="0"/>
              </a:moveTo>
              <a:lnTo>
                <a:pt x="175865" y="770459"/>
              </a:lnTo>
              <a:lnTo>
                <a:pt x="0" y="7704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441C0A-8F0E-4FF2-B1E3-4FEC3101E8A5}">
      <dsp:nvSpPr>
        <dsp:cNvPr id="0" name=""/>
        <dsp:cNvSpPr/>
      </dsp:nvSpPr>
      <dsp:spPr>
        <a:xfrm>
          <a:off x="3881437" y="1556021"/>
          <a:ext cx="3039965" cy="1540919"/>
        </a:xfrm>
        <a:custGeom>
          <a:avLst/>
          <a:gdLst/>
          <a:ahLst/>
          <a:cxnLst/>
          <a:rect l="0" t="0" r="0" b="0"/>
          <a:pathLst>
            <a:path>
              <a:moveTo>
                <a:pt x="0" y="0"/>
              </a:moveTo>
              <a:lnTo>
                <a:pt x="0" y="1365053"/>
              </a:lnTo>
              <a:lnTo>
                <a:pt x="3039965" y="1365053"/>
              </a:lnTo>
              <a:lnTo>
                <a:pt x="3039965" y="15409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9838-A2D5-452E-A333-E2E4D08D1FF0}">
      <dsp:nvSpPr>
        <dsp:cNvPr id="0" name=""/>
        <dsp:cNvSpPr/>
      </dsp:nvSpPr>
      <dsp:spPr>
        <a:xfrm>
          <a:off x="3881437" y="1556021"/>
          <a:ext cx="1013321" cy="1540919"/>
        </a:xfrm>
        <a:custGeom>
          <a:avLst/>
          <a:gdLst/>
          <a:ahLst/>
          <a:cxnLst/>
          <a:rect l="0" t="0" r="0" b="0"/>
          <a:pathLst>
            <a:path>
              <a:moveTo>
                <a:pt x="0" y="0"/>
              </a:moveTo>
              <a:lnTo>
                <a:pt x="0" y="1365053"/>
              </a:lnTo>
              <a:lnTo>
                <a:pt x="1013321" y="1365053"/>
              </a:lnTo>
              <a:lnTo>
                <a:pt x="1013321" y="15409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C75B6B-9C6A-4652-B761-72A348BEB3C7}">
      <dsp:nvSpPr>
        <dsp:cNvPr id="0" name=""/>
        <dsp:cNvSpPr/>
      </dsp:nvSpPr>
      <dsp:spPr>
        <a:xfrm>
          <a:off x="2868115" y="1556021"/>
          <a:ext cx="1013321" cy="1540919"/>
        </a:xfrm>
        <a:custGeom>
          <a:avLst/>
          <a:gdLst/>
          <a:ahLst/>
          <a:cxnLst/>
          <a:rect l="0" t="0" r="0" b="0"/>
          <a:pathLst>
            <a:path>
              <a:moveTo>
                <a:pt x="1013321" y="0"/>
              </a:moveTo>
              <a:lnTo>
                <a:pt x="1013321" y="1365053"/>
              </a:lnTo>
              <a:lnTo>
                <a:pt x="0" y="1365053"/>
              </a:lnTo>
              <a:lnTo>
                <a:pt x="0" y="15409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0A11F-FCE6-4394-A6C5-4C47BD86A073}">
      <dsp:nvSpPr>
        <dsp:cNvPr id="0" name=""/>
        <dsp:cNvSpPr/>
      </dsp:nvSpPr>
      <dsp:spPr>
        <a:xfrm>
          <a:off x="841471" y="1556021"/>
          <a:ext cx="3039965" cy="1540919"/>
        </a:xfrm>
        <a:custGeom>
          <a:avLst/>
          <a:gdLst/>
          <a:ahLst/>
          <a:cxnLst/>
          <a:rect l="0" t="0" r="0" b="0"/>
          <a:pathLst>
            <a:path>
              <a:moveTo>
                <a:pt x="3039965" y="0"/>
              </a:moveTo>
              <a:lnTo>
                <a:pt x="3039965" y="1365053"/>
              </a:lnTo>
              <a:lnTo>
                <a:pt x="0" y="1365053"/>
              </a:lnTo>
              <a:lnTo>
                <a:pt x="0" y="15409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72410-0E64-470A-8C17-7DE58638A7D9}">
      <dsp:nvSpPr>
        <dsp:cNvPr id="0" name=""/>
        <dsp:cNvSpPr/>
      </dsp:nvSpPr>
      <dsp:spPr>
        <a:xfrm>
          <a:off x="3043981" y="718565"/>
          <a:ext cx="1674912" cy="837456"/>
        </a:xfrm>
        <a:prstGeom prst="rect">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Calibri" panose="020F0502020204030204" pitchFamily="34" charset="0"/>
            </a:rPr>
            <a:t>Dynatrace Pushes Events to ServiceNow Events</a:t>
          </a:r>
          <a:endParaRPr lang="en-US" sz="1400" kern="1200" dirty="0">
            <a:latin typeface="+mn-lt"/>
          </a:endParaRPr>
        </a:p>
      </dsp:txBody>
      <dsp:txXfrm>
        <a:off x="3043981" y="718565"/>
        <a:ext cx="1674912" cy="837456"/>
      </dsp:txXfrm>
    </dsp:sp>
    <dsp:sp modelId="{095AEB82-5C2A-43E6-8689-00D01DAA813E}">
      <dsp:nvSpPr>
        <dsp:cNvPr id="0" name=""/>
        <dsp:cNvSpPr/>
      </dsp:nvSpPr>
      <dsp:spPr>
        <a:xfrm>
          <a:off x="4015" y="3096941"/>
          <a:ext cx="1674912" cy="837456"/>
        </a:xfrm>
        <a:prstGeom prst="rect">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n-lt"/>
              <a:cs typeface="Calibri" panose="020F0502020204030204" pitchFamily="34" charset="0"/>
            </a:rPr>
            <a:t>Host based events</a:t>
          </a:r>
          <a:endParaRPr lang="en-US" sz="1400" kern="1200" dirty="0">
            <a:latin typeface="+mn-lt"/>
          </a:endParaRPr>
        </a:p>
      </dsp:txBody>
      <dsp:txXfrm>
        <a:off x="4015" y="3096941"/>
        <a:ext cx="1674912" cy="837456"/>
      </dsp:txXfrm>
    </dsp:sp>
    <dsp:sp modelId="{BEAEDF24-1251-473B-B449-408BFCCAAAC0}">
      <dsp:nvSpPr>
        <dsp:cNvPr id="0" name=""/>
        <dsp:cNvSpPr/>
      </dsp:nvSpPr>
      <dsp:spPr>
        <a:xfrm>
          <a:off x="2030659" y="3096941"/>
          <a:ext cx="1674912" cy="837456"/>
        </a:xfrm>
        <a:prstGeom prst="rect">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n-lt"/>
              <a:cs typeface="Calibri" panose="020F0502020204030204" pitchFamily="34" charset="0"/>
            </a:rPr>
            <a:t>Host process events</a:t>
          </a:r>
        </a:p>
      </dsp:txBody>
      <dsp:txXfrm>
        <a:off x="2030659" y="3096941"/>
        <a:ext cx="1674912" cy="837456"/>
      </dsp:txXfrm>
    </dsp:sp>
    <dsp:sp modelId="{04FA404E-AFFF-4984-B1F6-AF7F7E487AB4}">
      <dsp:nvSpPr>
        <dsp:cNvPr id="0" name=""/>
        <dsp:cNvSpPr/>
      </dsp:nvSpPr>
      <dsp:spPr>
        <a:xfrm>
          <a:off x="4057303" y="3096941"/>
          <a:ext cx="1674912" cy="837456"/>
        </a:xfrm>
        <a:prstGeom prst="rect">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n-lt"/>
              <a:cs typeface="Calibri" panose="020F0502020204030204" pitchFamily="34" charset="0"/>
            </a:rPr>
            <a:t>Webservice events</a:t>
          </a:r>
          <a:endParaRPr lang="en-US" sz="1400" kern="1200" dirty="0">
            <a:latin typeface="+mn-lt"/>
          </a:endParaRPr>
        </a:p>
      </dsp:txBody>
      <dsp:txXfrm>
        <a:off x="4057303" y="3096941"/>
        <a:ext cx="1674912" cy="837456"/>
      </dsp:txXfrm>
    </dsp:sp>
    <dsp:sp modelId="{EDA00F24-F0ED-4385-B173-572340148A8C}">
      <dsp:nvSpPr>
        <dsp:cNvPr id="0" name=""/>
        <dsp:cNvSpPr/>
      </dsp:nvSpPr>
      <dsp:spPr>
        <a:xfrm>
          <a:off x="6083947" y="3096941"/>
          <a:ext cx="1674912" cy="837456"/>
        </a:xfrm>
        <a:prstGeom prst="rect">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n-lt"/>
              <a:cs typeface="Calibri" panose="020F0502020204030204" pitchFamily="34" charset="0"/>
            </a:rPr>
            <a:t>Web application events</a:t>
          </a:r>
          <a:endParaRPr lang="en-US" sz="1400" kern="1200" dirty="0">
            <a:latin typeface="+mn-lt"/>
          </a:endParaRPr>
        </a:p>
      </dsp:txBody>
      <dsp:txXfrm>
        <a:off x="6083947" y="3096941"/>
        <a:ext cx="1674912" cy="837456"/>
      </dsp:txXfrm>
    </dsp:sp>
    <dsp:sp modelId="{EDA4F28B-BD03-403C-8970-87226FB5D4A9}">
      <dsp:nvSpPr>
        <dsp:cNvPr id="0" name=""/>
        <dsp:cNvSpPr/>
      </dsp:nvSpPr>
      <dsp:spPr>
        <a:xfrm>
          <a:off x="2030659" y="1907753"/>
          <a:ext cx="1674912" cy="837456"/>
        </a:xfrm>
        <a:prstGeom prst="rect">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Calibri" panose="020F0502020204030204" pitchFamily="34" charset="0"/>
            </a:rPr>
            <a:t>Uses Bulk events API in ServiceNow</a:t>
          </a:r>
        </a:p>
      </dsp:txBody>
      <dsp:txXfrm>
        <a:off x="2030659" y="1907753"/>
        <a:ext cx="1674912" cy="837456"/>
      </dsp:txXfrm>
    </dsp:sp>
    <dsp:sp modelId="{0075C40B-3454-4611-9E73-C42DC3B718E8}">
      <dsp:nvSpPr>
        <dsp:cNvPr id="0" name=""/>
        <dsp:cNvSpPr/>
      </dsp:nvSpPr>
      <dsp:spPr>
        <a:xfrm>
          <a:off x="4057303" y="1907753"/>
          <a:ext cx="1674912" cy="837456"/>
        </a:xfrm>
        <a:prstGeom prst="rect">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cs typeface="Calibri" panose="020F0502020204030204" pitchFamily="34" charset="0"/>
            </a:rPr>
            <a:t>Appropriate Alerts are raised based on Alert rules</a:t>
          </a:r>
        </a:p>
      </dsp:txBody>
      <dsp:txXfrm>
        <a:off x="4057303" y="1907753"/>
        <a:ext cx="1674912" cy="8374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3E3A8-E9F3-4AF1-9C7A-9C636BFD0205}">
      <dsp:nvSpPr>
        <dsp:cNvPr id="0" name=""/>
        <dsp:cNvSpPr/>
      </dsp:nvSpPr>
      <dsp:spPr>
        <a:xfrm>
          <a:off x="665045" y="0"/>
          <a:ext cx="7537182" cy="3533085"/>
        </a:xfrm>
        <a:prstGeom prst="rightArrow">
          <a:avLst/>
        </a:prstGeom>
        <a:solidFill>
          <a:srgbClr val="9355B7">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7D1A13EC-D9FA-4EAB-A658-95D07EBC4AEB}">
      <dsp:nvSpPr>
        <dsp:cNvPr id="0" name=""/>
        <dsp:cNvSpPr/>
      </dsp:nvSpPr>
      <dsp:spPr>
        <a:xfrm>
          <a:off x="1731"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de-AT" sz="1400" kern="1200">
              <a:solidFill>
                <a:srgbClr val="FFFFFF"/>
              </a:solidFill>
              <a:latin typeface="Calibri" panose="020F0502020204030204"/>
              <a:ea typeface="+mn-ea"/>
              <a:cs typeface="+mn-cs"/>
            </a:rPr>
            <a:t>Release of a new feature</a:t>
          </a:r>
          <a:endParaRPr lang="en-US" sz="1400" kern="1200">
            <a:solidFill>
              <a:srgbClr val="FFFFFF"/>
            </a:solidFill>
            <a:latin typeface="Calibri" panose="020F0502020204030204"/>
            <a:ea typeface="+mn-ea"/>
            <a:cs typeface="+mn-cs"/>
          </a:endParaRPr>
        </a:p>
      </dsp:txBody>
      <dsp:txXfrm>
        <a:off x="55818" y="1114012"/>
        <a:ext cx="999802" cy="1305060"/>
      </dsp:txXfrm>
    </dsp:sp>
    <dsp:sp modelId="{159FDB28-340B-4515-A123-68FF272BED2B}">
      <dsp:nvSpPr>
        <dsp:cNvPr id="0" name=""/>
        <dsp:cNvSpPr/>
      </dsp:nvSpPr>
      <dsp:spPr>
        <a:xfrm>
          <a:off x="1294370"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de-AT" sz="1400" kern="1200">
              <a:solidFill>
                <a:srgbClr val="FFFFFF"/>
              </a:solidFill>
              <a:latin typeface="Calibri" panose="020F0502020204030204"/>
              <a:ea typeface="+mn-ea"/>
              <a:cs typeface="+mn-cs"/>
            </a:rPr>
            <a:t>Dynatrace detects increase of failure rate</a:t>
          </a:r>
          <a:endParaRPr lang="en-US" sz="1400" kern="1200">
            <a:solidFill>
              <a:srgbClr val="FFFFFF"/>
            </a:solidFill>
            <a:latin typeface="Calibri" panose="020F0502020204030204"/>
            <a:ea typeface="+mn-ea"/>
            <a:cs typeface="+mn-cs"/>
          </a:endParaRPr>
        </a:p>
      </dsp:txBody>
      <dsp:txXfrm>
        <a:off x="1348457" y="1114012"/>
        <a:ext cx="999802" cy="1305060"/>
      </dsp:txXfrm>
    </dsp:sp>
    <dsp:sp modelId="{0546C615-4870-417E-BD98-E805B637E4E8}">
      <dsp:nvSpPr>
        <dsp:cNvPr id="0" name=""/>
        <dsp:cNvSpPr/>
      </dsp:nvSpPr>
      <dsp:spPr>
        <a:xfrm>
          <a:off x="2587009"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de-AT" sz="1400" kern="1200">
              <a:solidFill>
                <a:srgbClr val="FFFFFF"/>
              </a:solidFill>
              <a:latin typeface="Calibri" panose="020F0502020204030204"/>
              <a:ea typeface="+mn-ea"/>
              <a:cs typeface="+mn-cs"/>
            </a:rPr>
            <a:t>Dynatrace fires a </a:t>
          </a:r>
          <a:r>
            <a:rPr lang="de-AT" sz="1400" kern="1200">
              <a:solidFill>
                <a:srgbClr val="FFFFFF"/>
              </a:solidFill>
              <a:latin typeface="+mn-lt"/>
              <a:ea typeface="+mn-ea"/>
              <a:cs typeface="+mn-cs"/>
            </a:rPr>
            <a:t>problem </a:t>
          </a:r>
          <a:endParaRPr lang="de-AT" sz="1400" kern="1200">
            <a:solidFill>
              <a:srgbClr val="FFFFFF"/>
            </a:solidFill>
            <a:latin typeface="Calibri" panose="020F0502020204030204"/>
            <a:ea typeface="+mn-ea"/>
            <a:cs typeface="+mn-cs"/>
          </a:endParaRPr>
        </a:p>
      </dsp:txBody>
      <dsp:txXfrm>
        <a:off x="2641096" y="1114012"/>
        <a:ext cx="999802" cy="1305060"/>
      </dsp:txXfrm>
    </dsp:sp>
    <dsp:sp modelId="{211F24AA-9646-4496-8213-3F490ECF05A0}">
      <dsp:nvSpPr>
        <dsp:cNvPr id="0" name=""/>
        <dsp:cNvSpPr/>
      </dsp:nvSpPr>
      <dsp:spPr>
        <a:xfrm>
          <a:off x="3879648"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de-AT" sz="1400" kern="1200">
              <a:solidFill>
                <a:srgbClr val="FFFFFF"/>
              </a:solidFill>
              <a:latin typeface="Calibri" panose="020F0502020204030204"/>
              <a:ea typeface="+mn-ea"/>
              <a:cs typeface="+mn-cs"/>
            </a:rPr>
            <a:t>Problem delivered to ServiceNow</a:t>
          </a:r>
        </a:p>
      </dsp:txBody>
      <dsp:txXfrm>
        <a:off x="3933735" y="1114012"/>
        <a:ext cx="999802" cy="1305060"/>
      </dsp:txXfrm>
    </dsp:sp>
    <dsp:sp modelId="{10463730-344B-46C8-9C04-8CFE589B310B}">
      <dsp:nvSpPr>
        <dsp:cNvPr id="0" name=""/>
        <dsp:cNvSpPr/>
      </dsp:nvSpPr>
      <dsp:spPr>
        <a:xfrm>
          <a:off x="5172287"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de-AT" sz="1400" kern="1200">
              <a:solidFill>
                <a:srgbClr val="FFFFFF"/>
              </a:solidFill>
              <a:latin typeface="Calibri" panose="020F0502020204030204"/>
              <a:ea typeface="+mn-ea"/>
              <a:cs typeface="+mn-cs"/>
            </a:rPr>
            <a:t>ITOM event rule triggers Remediation</a:t>
          </a:r>
        </a:p>
      </dsp:txBody>
      <dsp:txXfrm>
        <a:off x="5226374" y="1114012"/>
        <a:ext cx="999802" cy="1305060"/>
      </dsp:txXfrm>
    </dsp:sp>
    <dsp:sp modelId="{4EE3998F-19D4-41EC-ADEF-81680071EEC5}">
      <dsp:nvSpPr>
        <dsp:cNvPr id="0" name=""/>
        <dsp:cNvSpPr/>
      </dsp:nvSpPr>
      <dsp:spPr>
        <a:xfrm>
          <a:off x="6464926"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de-AT" sz="1400" kern="1200">
              <a:solidFill>
                <a:srgbClr val="FFFFFF"/>
              </a:solidFill>
              <a:latin typeface="Calibri" panose="020F0502020204030204"/>
              <a:ea typeface="+mn-ea"/>
              <a:cs typeface="+mn-cs"/>
            </a:rPr>
            <a:t>Remediation script is executed</a:t>
          </a:r>
        </a:p>
      </dsp:txBody>
      <dsp:txXfrm>
        <a:off x="6519013" y="1114012"/>
        <a:ext cx="999802" cy="1305060"/>
      </dsp:txXfrm>
    </dsp:sp>
    <dsp:sp modelId="{0F4E55C6-6529-43B3-A5E2-750FE0557845}">
      <dsp:nvSpPr>
        <dsp:cNvPr id="0" name=""/>
        <dsp:cNvSpPr/>
      </dsp:nvSpPr>
      <dsp:spPr>
        <a:xfrm>
          <a:off x="7757564" y="1059925"/>
          <a:ext cx="1107976" cy="1413234"/>
        </a:xfrm>
        <a:prstGeom prst="roundRect">
          <a:avLst/>
        </a:prstGeom>
        <a:solidFill>
          <a:srgbClr val="9355B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de-AT" sz="1400" kern="1200">
              <a:solidFill>
                <a:srgbClr val="FFFFFF"/>
              </a:solidFill>
              <a:latin typeface="Calibri" panose="020F0502020204030204"/>
              <a:ea typeface="+mn-ea"/>
              <a:cs typeface="+mn-cs"/>
            </a:rPr>
            <a:t>Problem is remediated</a:t>
          </a:r>
        </a:p>
      </dsp:txBody>
      <dsp:txXfrm>
        <a:off x="7811651" y="1114012"/>
        <a:ext cx="999802" cy="130506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804238-EC80-FB4B-941E-9312C939D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B66F3-392C-0A47-831D-48D35E3458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955B36-A5B0-104D-B8CD-F883848663BE}" type="datetimeFigureOut">
              <a:rPr lang="en-US" smtClean="0"/>
              <a:t>2/2/2020</a:t>
            </a:fld>
            <a:endParaRPr lang="en-US"/>
          </a:p>
        </p:txBody>
      </p:sp>
      <p:sp>
        <p:nvSpPr>
          <p:cNvPr id="4" name="Footer Placeholder 3">
            <a:extLst>
              <a:ext uri="{FF2B5EF4-FFF2-40B4-BE49-F238E27FC236}">
                <a16:creationId xmlns:a16="http://schemas.microsoft.com/office/drawing/2014/main" id="{CE2738F3-C544-884A-A94D-4731DAAC1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C86229-D175-5649-8942-DE7F23C5E0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AC09F1-4DD7-EA47-BCAC-42996FCC1491}" type="slidenum">
              <a:rPr lang="en-US" smtClean="0"/>
              <a:t>‹#›</a:t>
            </a:fld>
            <a:endParaRPr lang="en-US"/>
          </a:p>
        </p:txBody>
      </p:sp>
    </p:spTree>
    <p:extLst>
      <p:ext uri="{BB962C8B-B14F-4D97-AF65-F5344CB8AC3E}">
        <p14:creationId xmlns:p14="http://schemas.microsoft.com/office/powerpoint/2010/main" val="28196755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4:00.114"/>
    </inkml:context>
    <inkml:brush xml:id="br0">
      <inkml:brushProperty name="width" value="0.1" units="cm"/>
      <inkml:brushProperty name="height" value="0.1" units="cm"/>
      <inkml:brushProperty name="color" value="#1495FF"/>
    </inkml:brush>
  </inkml:definitions>
  <inkml:trace contextRef="#ctx0" brushRef="#br0">1 70 5312,'-1'-1'72,"1"1"1,0 0 0,0 0-1,0-1 1,0 1 0,0 0-1,0 0 1,0 0 0,0-1-1,0 1 1,0 0 0,1 0-1,-1 0 1,0-1 0,0 1-1,0 0 1,0 0-1,0 0 1,0-1 0,0 1-1,0 0 1,1 0 0,-1 0-1,0 0 1,0 0 0,0-1-1,0 1 1,0 0 0,1 0-1,-1 0 1,0 0 0,0 0-1,0 0 1,1 0-1,-1-1 1,0 1 0,0 0-1,1 0-72,8 3 1058,-8-3-935,0 1 1,-1-1-1,1 0 1,0 0 0,0 1-1,0-1 1,0 0-1,-1 0 1,1 0 0,0 0-1,0 0 1,0 0-1,0 0 1,0 0 0,0 0-1,0 0 1,-1 0-1,1-1-123,3-2 476,-3 2-370,0 0 0,0 0 0,-1 0 1,1 0-1,0 1 0,0-1 0,0 0 1,0 1-1,0-1 0,0 0 1,1 1-1,-1-1 0,0 1 0,0 0 1,1-1-107,0 1 94,0 0-1,0 0 1,0-1 0,0 1 0,0-1 0,-1 1 0,1-1 0,0 0 0,0 1 0,0-1 0,-1 0 0,1 0 0,0 0 0,-1-1-1,1 1 1,-1 0 0,0-1 0,1 1-94,13-15 606,-14 14-590,0 1 0,0-1 0,0 1 0,0 0 0,0-1 1,1 1-1,-1 0 0,0 0 0,1 0 0,-1 0 0,1 0 0,0 0 0,-1 0 0,1 0 0,0 0 0,-1 1 1,1-1-1,0 1 0,0 0 0,-1-1 0,1 1 0,0 0 0,0 0-16,5 0 38,0 0 0,1 0 0,-1 1 1,0 0-1,0 0 0,0 1 0,-1-1 0,1 2 0,0-1 0,0 1 0,-1 0 0,0 0 0,0 1 0,1 0-38,52 29 541,2-3-1,1-3 1,33 9-541,60 26 1147,47 33-1147,148 86 1107,-317-163-967,504 293 1603,-19 27-1118,-210-118-484,-57-38 321,39 33 786,-213-155-840,2-2 0,50 25-408,-75-54 256,14 3-256,-5-3 48,23 14 208,-83-42-202,1 0 0,0 1 0,0-2 0,0 1-1,-1 0 1,1-1 0,0 1 0,0-1 0,4-1-54,-7 1-39,0 0-1,0-1 1,0 1-1,-1-1 1,1 0-1,0 1 1,0-1-1,0 1 1,-1-1 0,1 0-1,0 0 1,-1 0-1,1 1 1,-1-1-1,1 0 1,-1 0-1,1 0 1,-1 0-1,1 0 1,-1 0-1,0 0 1,0 0-1,1 0 1,-1 0 0,0 0 39,0-13-1512,0-24-12832,0 3 9427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5:20.071"/>
    </inkml:context>
    <inkml:brush xml:id="br0">
      <inkml:brushProperty name="width" value="0.1" units="cm"/>
      <inkml:brushProperty name="height" value="0.1" units="cm"/>
      <inkml:brushProperty name="color" value="#1495FF"/>
    </inkml:brush>
  </inkml:definitions>
  <inkml:trace contextRef="#ctx0" brushRef="#br0">35 1 12640,'15'12'4671,"-15"-12"-3615,7 45 64,-7-14-224,0 13-608,-15 32-160,8 6-672,-6 19-320,6-6-2495,-8-2-1121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5:20.411"/>
    </inkml:context>
    <inkml:brush xml:id="br0">
      <inkml:brushProperty name="width" value="0.1" units="cm"/>
      <inkml:brushProperty name="height" value="0.1" units="cm"/>
      <inkml:brushProperty name="color" value="#1495FF"/>
    </inkml:brush>
  </inkml:definitions>
  <inkml:trace contextRef="#ctx0" brushRef="#br0">92 29 10208,'-62'-22'3290,"40"15"-1943,22 7-1318,-1 1 0,1-1 1,0 0-1,-1 0 1,1 0-1,0 0 1,-1 1-1,1-1 0,0 0 1,-1 0-1,1 1 1,0-1-1,0 0 1,-1 0-1,1 1 1,0-1-1,0 0 0,-1 1 1,1-1-1,0 0 1,0 1-1,0-1 1,0 0-1,0 1 1,0-1-1,0 1 0,-1-1 1,1 0-30,0 1 24,0-1 0,0 1 0,0-1 0,0 0 0,0 1 0,0-1 0,0 1 1,0-1-1,0 0 0,0 1 0,0-1 0,0 1 0,0-1 0,0 0 0,1 1 0,-1-1 0,0 1 1,0-1-1,0 0 0,0 1 0,1-1 0,-1 0 0,0 1 0,0-1 0,1 0 0,-1 0 0,0 1 0,1-1 1,-1 0-26,12 12 767,1-1 0,13 9-766,-7-6 372,108 76 1232,41 17-1604,-105-68-62,-34-21 35,91 58-3002,62 53 3029,-15 12-1083,-162-136 1095,36 34 229,-38-36-110,0 1-1,-1-1 1,1 1-1,-1-1 0,0 1 1,0 0-1,0 0 1,0 0-1,-1 0 0,1 4-130,-1-7 67,-1 0-1,0 1 1,0-1-1,0 1 1,0-1-1,0 0 1,0 1-1,0-1 1,0 1-1,0-1 1,-1 0-1,1 1 1,-1-1-1,1 0 0,-1 0 1,1 1-1,-1-1 1,0 0-1,1 0 1,-1 0-1,0 0 1,0 1-1,0-1 1,0-1-1,0 1 1,0 0-67,-4 2 145,1 0 1,-1 0 0,0-1 0,0 0-1,0 0 1,-4 1-146,-14 3 315,1-2-1,-2 0 1,1-1 0,0-2-1,0 0 1,-7-2-315,-76-1-131,1-5 1,-33-10 130,36 0-1686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5:20.744"/>
    </inkml:context>
    <inkml:brush xml:id="br0">
      <inkml:brushProperty name="width" value="0.1" units="cm"/>
      <inkml:brushProperty name="height" value="0.1" units="cm"/>
      <inkml:brushProperty name="color" value="#1495FF"/>
    </inkml:brush>
  </inkml:definitions>
  <inkml:trace contextRef="#ctx0" brushRef="#br0">0 0 14048,'29'13'5183,"-15"5"-3999,-1 14-192,-5 6-352,6 12-576,-14 7-1120,7 6 544,-14 25-800,-7-13-2079,-7 8-993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5:21.077"/>
    </inkml:context>
    <inkml:brush xml:id="br0">
      <inkml:brushProperty name="width" value="0.1" units="cm"/>
      <inkml:brushProperty name="height" value="0.1" units="cm"/>
      <inkml:brushProperty name="color" value="#1495FF"/>
    </inkml:brush>
  </inkml:definitions>
  <inkml:trace contextRef="#ctx0" brushRef="#br0">7 60 13312,'1'-7'845,"-1"4"-403,1 0 1,-1 0-1,1 1 0,0-1 0,0 0 1,0 1-1,1-3-442,-1 4 119,0 0 0,-1 0-1,1 0 1,0 0 0,1 0 0,-1 0 0,0 0-1,0 0 1,0 0 0,0 0 0,1 1 0,-1-1-1,0 1 1,1-1 0,-1 1 0,0-1 0,1 1-1,0 0-118,36-6 865,1 1 0,0 3 1,0 1-1,0 2 0,38 5-865,-64-4-31,1 0-1,0 1 1,0 0 0,-1 1 0,0 1 0,6 2 31,-16-6-18,0 0 0,-1 0 0,1 1 0,-1-1 0,1 1 0,-1-1 0,1 1 0,-1 0 0,0 0 0,0 0 0,0 0 0,0 0 0,0 0 0,0 1 0,-1-1 0,1 0 0,-1 1 0,1 0 0,-1-1 0,0 3 18,0-2-19,-1 1-1,0-1 1,0 0 0,0 1-1,0-1 1,-1 0 0,0 1 0,1-1-1,-1 0 1,0 0 0,-1 0-1,1 0 1,0 0 0,-1 0 0,0 0-1,1 0 1,-2 1 19,-4 4-15,0 1 0,0-1 0,-1 0 0,0-1 0,0 0 0,-1 0 0,1-1 0,-4 1 15,-2 3 3,-111 82 114,116-85-98,-1 0 0,1 1 0,1 0 1,-1 1-1,2-1 0,-1 2 0,-4 7-19,10-14 6,0-1 1,1 1-1,0 0 0,-1-1 1,1 1-1,0 0 0,1 0 1,-1 0-1,0 0 0,1 0 1,0-1-1,-1 1 1,1 0-1,1 0 0,-1 0 1,0 0-1,1 0 0,-1 0 1,1 0-1,0 0 0,0 0 1,0 0-1,0-1 0,0 1 1,1 0-1,-1-1 0,1 1 1,0-1-1,0 0 0,0 1 1,1-1-7,6 7 129,2-1 0,-1 0 0,1-1 1,1-1-1,-1 1 0,1-2 0,2 1-129,7 4 210,273 135 761,-285-141-968,27 13 61,-2 2 1,5 5-65,-29-18 39,-1 1-1,1 0 1,-2 1 0,1 0-1,-1 1 1,0-1 0,-1 1-1,0 1 1,2 3-39,-6-8 27,-1-1-1,1 1 1,-1-1 0,0 1-1,-1 0 1,1 0 0,-1 0 0,0 0-1,0 0 1,0 0 0,-1 0-1,0 0 1,0 0 0,0 0 0,0 0-1,-1 2-26,-1 0 66,0-1 0,0 0-1,-1-1 1,0 1 0,0 0 0,0-1-1,0 0 1,-1 0 0,0 0-1,0 0 1,-1 0 0,-3 3-66,-7 5 202,0-1 1,-1 0-1,0-1 0,0-1 1,-1 0-1,-1-2 0,-5 3-202,-3-1 294,-1-1 0,0-2-1,0 0 1,-27 2-294,14-5-470,-1-1 0,0-3 0,0-1 0,1-2 0,-1-2 0,1-1 0,-3-3 470,-74-22-4048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4:01.343"/>
    </inkml:context>
    <inkml:brush xml:id="br0">
      <inkml:brushProperty name="width" value="0.1" units="cm"/>
      <inkml:brushProperty name="height" value="0.1" units="cm"/>
      <inkml:brushProperty name="color" value="#1495FF"/>
    </inkml:brush>
  </inkml:definitions>
  <inkml:trace contextRef="#ctx0" brushRef="#br0">1113 559 5472,'-5'4'1640,"5"-5"-950,3 1 316,-1 8 1583,-2-10-2294,-1 1-1,1-1 1,-1 0 0,1 1-1,-1-1 1,0 0 0,1 1-1,-1-1 1,0 1 0,0-1-1,0 1 1,0-1-1,0 1 1,-1 0 0,1-1-1,-1 1-294,-26-22 438,20 17-246,-21-15-189,-2 2 1,-1 0-4,10 8-22,1-2 1,1 0-1,0-1 0,0-1 1,2-1-1,0-2 22,-75-88 1765,81 90-1254,0-1-1,2 0 0,-2-3-510,-22-36 987,4 11-280,13 19 314,-14-16-1021,22 32 13,6 10-33,5 7-48,26 45-209,2 1 246,3 0 0,2-3 1,2-1-1,31 31 31,-26-35 38,-1-1 413,-3 1-1,17 27-450,-51-67 125,-1 0 0,1 1 0,-1-1 0,0 1 0,-1 0 0,1 0 0,-1 0 0,0 0 0,0 6-125,-1-10 28,-1 0 0,0 0-1,0 0 1,-1 0 0,1 0 0,0 0-1,-1 0 1,1 0 0,-1 0 0,1 0 0,-1 0-1,0 0 1,0 0 0,0 0 0,0 0 0,0-1-1,-1 1 1,1 0 0,0-1 0,-1 1 0,1-1-1,-1 0 1,0 1 0,1-1 0,-1 0-1,-1 1-27,-7 3 23,1 0-1,-1-1 1,-1 0-1,-8 2-22,2 0 15,-85 34-10,2 5 0,2 4 0,2 4-5,-277 181-1509,239-145-283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4:03.664"/>
    </inkml:context>
    <inkml:brush xml:id="br0">
      <inkml:brushProperty name="width" value="0.1" units="cm"/>
      <inkml:brushProperty name="height" value="0.1" units="cm"/>
      <inkml:brushProperty name="color" value="#1495FF"/>
    </inkml:brush>
  </inkml:definitions>
  <inkml:trace contextRef="#ctx0" brushRef="#br0">3600 6 8384,'72'0'3824,"12"7"-198,-84-7-3590,0 0-1,0 0 0,1 0 1,-1 0-1,0 0 0,1 0 1,-1 0-1,0 0 0,0 0 1,1 0-1,-1 0 1,0 0-1,1 0 0,-1 0 1,0 0-1,0 0 0,1-1 1,-1 1-1,0 0 1,0 0-1,1 0 0,-1 0 1,0-1-1,0 1 0,0 0 1,1 0-1,-1 0 0,0-1 1,0 1-1,0 0 1,1 0-1,-1-1 0,0 1 1,0 0-1,0 0 0,0-1 1,0 1-1,0 0 0,0-1 1,0 1-1,0 0 1,0 0-1,0-1 0,0 1 1,0 0-1,0-1 0,0 1 1,0 0-1,0 0 0,0-1-35,0-2-317,0 2 189,-4 2 127,0 0 0,0 0 0,1 0-1,-1 1 1,0-1 0,1 1 0,0 0 0,-1 0 0,1 0 0,0 0 0,0 1 0,0 0 1,-13 7 45,-45 26 550,-28 11-595,42-23 205,-223 107 692,163-81-653,-311 126 531,235-104-499,-522 223 389,677-283-648,-425 193 298,-304 192-315,402-202 1840,352-193-1804,-10 5 340,0-1 1,0 0-1,-1-1 0,1 0 1,-4-1-377,14-3 73,-1 0 1,0-1-1,0 1 1,0-1-1,0 0 1,1 0-1,-1-1 1,0 1-1,0-1 1,0 0-1,1 0 1,-1 0-1,0 0 1,1-1-1,-1 1 1,1-1-1,0 0 1,-1 0-1,1 0 1,0 0-1,-1-2-73,-14-13-1922,0-1-1,-1-4 1923,12 9-3253,5 1-864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4:04.308"/>
    </inkml:context>
    <inkml:brush xml:id="br0">
      <inkml:brushProperty name="width" value="0.1" units="cm"/>
      <inkml:brushProperty name="height" value="0.1" units="cm"/>
      <inkml:brushProperty name="color" value="#1495FF"/>
    </inkml:brush>
  </inkml:definitions>
  <inkml:trace contextRef="#ctx0" brushRef="#br0">206 275 13536,'-36'-4'4373,"35"4"-4318,1 0-1,-1 0 1,1 0 0,-1 0 0,1 0 0,0 0 0,-1 0-1,1 0 1,-1 0 0,1 0 0,-1 0 0,1 0 0,0-1-1,-1 1 1,1 0 0,-1 0 0,1 0 0,0-1 0,-1 1-1,1 0 1,0 0 0,-1-1 0,1 1 0,0 0 0,-1-1-1,1 1 1,0 0 0,0-1 0,-1 1 0,1 0 0,0-1-1,0 1 1,0-1 0,0 1 0,0-1 0,-1 1 0,1 0-1,0-1 1,0 1 0,0-1 0,0 1 0,0-1 0,0 1-1,0 0 1,0-1 0,1 1 0,-1-1 0,0 1-55,12-19 264,-10 17-147,5-7-122,5-7-75,1 0 0,1 1 0,0 1 0,1 0 0,2-1 80,24-15-114,1 2 0,1 2 0,27-11 114,-63 34-5,-3 0 3,0 1 1,1 0-1,-1 1 1,0-1-1,1 1 0,0 0 1,-1 0 1,-3 0 2,1 1 0,-1 0 0,0 0 0,0 0 0,0 1 0,0-1 0,0 0 1,0 0-1,0 1 0,0-1 0,1 0 0,-1 1 0,0-1 0,0 1 0,0-1 0,-1 1 0,1 0 0,0-1 0,0 1 0,0 0 1,0 0-1,-1 0 0,1 0 0,0-1 0,-1 1 0,1 0 0,0 0 0,-1 0 0,0 0 0,1 0 0,0 2-2,1 2 11,-1 1-1,1-1 1,-1 1-1,0 0 1,0 0-1,-1 0 1,0 0-1,0-1 0,0 1 1,-1 0-1,1 0 1,-3 5-11,-1 5 18,-1 0 1,0 0 0,-9 14-19,-31 61-15,-13 10 15,43-74-7,-118 187-27,13-23-22,90-140 41,0-2 180,2 3-1,0 4-164,24-48 83,1 0-1,0 0 1,1 0-1,0 1 1,0-1-1,0 1 1,1-1-1,1 1 1,-1 3-83,2-8 56,-1 0 0,1 1 0,0-1 0,0 0 0,0 1 0,0-1 0,1 0 0,0 0 0,0 0 1,0-1-1,0 1 0,1 0 0,-1-1 0,1 1 0,0-1 0,0 0 0,0 0 0,0 0 0,4 2-56,-1 0 67,1-1 1,0 0-1,0-1 0,1 0 0,-1 0 0,0 0 0,1-1 0,0 0 0,0 0 0,3-1-67,13 2 118,0-1 0,1-2-1,1 0-117,51-5-306,0-3-1,63-16 307,20-12-1259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4:05.064"/>
    </inkml:context>
    <inkml:brush xml:id="br0">
      <inkml:brushProperty name="width" value="0.1" units="cm"/>
      <inkml:brushProperty name="height" value="0.1" units="cm"/>
      <inkml:brushProperty name="color" value="#1495FF"/>
    </inkml:brush>
  </inkml:definitions>
  <inkml:trace contextRef="#ctx0" brushRef="#br0">581 347 10880,'-6'-7'6283,"0"-5"-4301,-5-7-2077,5 12 153,-1 0 0,-1 1 1,1 0-1,-1 0 0,0 1 0,0 0 0,-1 0 0,1 1 0,-1 0 0,-2 0-58,-20-7 254,1 3 0,-15-3-254,28 7 90,-50-10 299,21 5 484,0-2 0,1-2 0,-38-16-873,76 26 128,1 0 1,-1 0 0,1-1 0,0 0 0,0 0-1,0-1-128,5 4 27,-1 0-1,1-1 0,0 1 0,0 0 0,0 0 0,0-1 0,0 1 0,0-1 0,0 1 1,1-1-1,-1 1 0,0-1 0,1 1 0,-1-1 0,1 1 0,0-1 0,-1 0 0,1 1 1,0-1-1,0 0 0,0 1 0,0-1 0,1 0 0,-1 1 0,0-1 0,1 0 0,-1 1 1,1-1-27,0-1 9,1 0 1,0 0 0,0 0 0,0 0 0,0 0 0,0 0 0,1 1 0,-1-1 0,1 1 0,0 0 0,-1 0 0,1 0 0,0 0-1,0 0 1,0 0 0,1 1 0,-1 0 0,1-1-10,10-3-22,1 1 0,-1 1 0,15-3 22,6 2-26,1 2 1,0 0 0,-1 3 0,1 1 0,-1 2-1,1 1 1,-1 1 0,-1 3 0,0 0-1,0 2 1,13 8 25,-24-8 55,0 1 0,-1 1 0,0 2 1,-1 0-1,-1 1 0,-1 1 0,15 16-55,-14-11 336,-1 0-1,-1 1 1,-1 1 0,-1 1-1,-1 1 1,8 20-336,-16-28 118,0 0-1,-1 1 1,-1 0 0,-1 0-1,0 0 1,-2 0 0,0 1-1,-1-1 1,-1 1 0,-1 0-1,-1-1 1,0 1-1,-3 7-117,-3 4-79,0-2-1,-2 1 0,-2-1 0,0 0 0,-2-1 0,-1-1 1,-1 0-1,-6 6 80,-4 2-722,-1 0 0,-2-2 1,-6 4 721,-38 30-6566,-21 11 6566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5:17.789"/>
    </inkml:context>
    <inkml:brush xml:id="br0">
      <inkml:brushProperty name="width" value="0.1" units="cm"/>
      <inkml:brushProperty name="height" value="0.1" units="cm"/>
      <inkml:brushProperty name="color" value="#1495FF"/>
    </inkml:brush>
  </inkml:definitions>
  <inkml:trace contextRef="#ctx0" brushRef="#br0">1321 158 5056,'102'-26'2448,"-86"22"-1540,-1-1 0,1-1 0,-1-1 0,0 0 0,0 0 0,-1-2 0,0 0 0,4-4-908,-17 13 97,0-1-1,0 0 1,0 0 0,0 0 0,-1 0 0,1 1 0,0-1 0,0 0 0,-1-1 0,1 1 0,0 0 0,-1 0 0,1 0 0,-1 0 0,0 0 0,1-1 0,-1 1 0,0 0 0,0 0 0,1-1-97,-2 1 65,1 0 0,0 0 0,0 0 0,-1 0 1,1 0-1,-1 0 0,1 0 0,-1 0 1,1 0-1,-1 0 0,0 0 0,1 1 1,-1-1-1,0 0 0,0 0 0,0 1 1,1-1-1,-1 1 0,0-1-65,-5-2 110,1 1-1,0-1 1,-1 1 0,1 0 0,-1 1-1,1-1 1,-5 0-110,-14-1 120,0 1-1,-13 0-119,8 2 44,-42-1 95,0 3 0,-45 8-139,45-3 159,-205 23 1718,-60 23-1877,280-42 107,0 2 0,1 2-1,1 3 1,0 2 0,-11 8-107,61-26 10,-10 5-63,0 0 1,1 0 0,0 2 0,-9 6 52,19-13-32,0 1 0,0 0 0,0 0 0,0 0 0,0 0 0,1 1 0,-1-1 0,1 1 1,0 0-1,0-1 0,1 1 0,-1 0 0,1 0 0,-1 0 0,1 0 0,0 0 0,1 1 0,-1-1 0,1 4 32,0-4-33,0 1 0,1 0 0,0-1-1,0 1 1,0-1 0,1 1-1,-1-1 1,1 1 0,0-1 0,0 0-1,0 0 1,1 0 0,0 0 0,0 0 33,4 4-42,0 1 1,1-2 0,0 1 0,1-1-1,6 4 42,14 8-66,1-1-1,1-1 67,20 8-27,1-2 1,0-2-1,2-2 0,21 3 27,30 4 87,1-5 0,0-4-1,1-5 1,50-3-87,-90-9 594,1-4 0,-1-2-1,60-13-593,-89 9 1484,24-9-1484,-48 14 212,11-2 172,-1-2 1,-1-1-1,0-1 0,15-9-384,-31 15 63,0 1 0,0-1-1,-1-1 1,1 1 0,-1-1 0,0-1 0,-1 1 0,1-1 0,-1 0 0,-1 0 0,1 0 0,-1 0-1,-1-1 1,1 0 0,1-5-63,-3 3-34,0 1-1,0-1 0,-1 1 1,0-1-1,-1 0 1,0 0-1,-1 1 0,0-1 1,0 0-1,-1 1 1,0-1-1,-1-1 35,-3-5-175,0 0 0,0 0 0,-2 0 0,0 0 0,-10-13 175,7 14-478,-1 0 1,0 1-1,-1 0 1,-1 1-1,0 1 1,0 0-1,-2 1 1,1 0 0,-1 2-1,-5-3 478,-2 0-927,-1 2 0,-1 0 1,0 1-1,0 2 0,0 0 0,-26-2 927,18 6-761,1 1 0,-1 2 0,1 1 0,-1 1 1,1 2-1,-29 7 761,-81 24-3232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5:18.405"/>
    </inkml:context>
    <inkml:brush xml:id="br0">
      <inkml:brushProperty name="width" value="0.1" units="cm"/>
      <inkml:brushProperty name="height" value="0.1" units="cm"/>
      <inkml:brushProperty name="color" value="#1495FF"/>
    </inkml:brush>
  </inkml:definitions>
  <inkml:trace contextRef="#ctx0" brushRef="#br0">0 154 8064,'6'-14'999,"4"-21"1746,-5 14-401,-2 0-1,2-19-2343,-8 22 668,1 14-315,-1 8 386,0 14-343,0 1-1,1 0 1,2-1-1,0 1 1,1 9-396,0 14 198,0 70 47,-3 163-863,-5 150-1777,7-312 1830,14 97 565,-13-197 42,9 61 566,2-1 1,7 14-609,-19-86 8,2 6 55,0 0 1,0 0-1,1 0 0,0-1 1,0 1-1,2 3-63,-3-8 5,-1 0 0,1 0 0,-1-1 0,1 1-1,0 0 1,0-1 0,0 1 0,0-1 0,0 0 0,0 0 0,0 0 0,0 0 0,0 0 0,0 0-1,1 0 1,-1-1 0,0 1 0,1-1 0,-1 0 0,0 1 0,1-1 0,1 0-5,99-5-144,223-5-70,28 15 214,-26 15-35,-86-4 113,-116-8 575,1-7 1,3-5-654,-111 3 188,1-2 1,0 0-1,-1-1 0,0-1 1,0-1-1,6-3-188,-18 7 208,-1-2 0,0 1-1,-1-1 1,1 0 0,0 0 0,-1 0-1,0-1 1,0 0 0,0 0-1,-1 0 1,0-1 0,0 1-1,0-1 1,-1 0 0,1-2-208,2-3 280,-2-1 0,1 1 1,-2-1-1,0 0 0,0 0 0,-1 0 1,1-13-281,-2-24 1281,-3-43-1281,-1 39 414,2-9-112,-4-79 746,-12-55-1048,4 95 77,-5 0 0,-21-68-77,-26-20-1886,26 81-2435,16 30-901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5:19.209"/>
    </inkml:context>
    <inkml:brush xml:id="br0">
      <inkml:brushProperty name="width" value="0.1" units="cm"/>
      <inkml:brushProperty name="height" value="0.1" units="cm"/>
      <inkml:brushProperty name="color" value="#1495FF"/>
    </inkml:brush>
  </inkml:definitions>
  <inkml:trace contextRef="#ctx0" brushRef="#br0">553 51 10464,'17'-27'3376,"-17"27"-3283,1 0 0,-1-1 0,0 1 1,1-1-1,-1 1 0,0-1 1,1 1-1,-1-1 0,0 1 1,0-1-1,0 1 0,1-1 0,-1 1 1,0-1-1,0 1 0,0-1 1,0 0-1,0 1 0,0-1 0,0 1 1,0-1-1,0 1 0,0-1 1,0 1-1,0-1 0,-1 1 1,1-1-1,0 0 0,0 1 0,0-1 1,-1 1-1,1-1 0,0 1 1,-1 0-1,1-1 0,0 1 1,-1-1-94,-1 0 117,1 1 0,0-1 0,-1 1 0,1-1 1,-1 1-1,0 0 0,1-1 0,-1 1 1,1 0-1,-1 0 0,1 0 0,-1 0 1,0 0-1,0 1-117,-17 2 125,0 1 0,0 1-1,0 1 1,0 1 0,1 0 0,-8 5-125,-16 10 31,0 2-1,-3 5-30,22-13-47,0 2 0,0 0 0,2 2 0,1 0 0,0 1 0,1 1 0,2 1 0,0 1-1,2 0 1,0 1 0,2 1 0,-8 18 47,15-29-48,1-1 1,0 1-1,1 0 0,1 1 1,0-1-1,1 0 0,0 1 1,2 0-1,-1-1 0,2 1 1,0-1-1,1 1 0,1-1 1,0 0-1,1 1 0,1-2 0,4 11 48,-2-11 21,0 0-1,1 0 0,1-1 0,0 0 1,1-1-1,0 0 0,1 0 0,9 7-20,-4-5 133,2-1 0,-1-1 0,2 0 0,-1-1 0,1-1 0,11 3-133,-12-6-64,1 0 0,0-1 0,0-1 0,0 0 0,1-2 0,-1 0 0,1-2 0,0 0 0,0-1 0,0-1 0,0 0 0,-1-2 0,1 0 0,2-2 64,-5-1-573,0 1 0,-1-2 0,0 0 0,0-1 0,-1-1 0,0 0 0,0-1 0,-1-1 0,8-7 573,-5 0-1150,-1-1 0,0 0 0,1-5 1150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1T12:25:19.740"/>
    </inkml:context>
    <inkml:brush xml:id="br0">
      <inkml:brushProperty name="width" value="0.1" units="cm"/>
      <inkml:brushProperty name="height" value="0.1" units="cm"/>
      <inkml:brushProperty name="color" value="#1495FF"/>
    </inkml:brush>
  </inkml:definitions>
  <inkml:trace contextRef="#ctx0" brushRef="#br0">114 132 9632,'8'17'955,"-5"-11"-647,0 0-1,0 0 0,-1 0 1,0 1-1,0-1 0,0 1 0,-1-1 1,0 1-1,0 0 0,-1-1 1,0 5-308,0 8-35,-2 1 0,0-1 0,-2 0 0,0 0 0,-1 0 0,0-1 0,-2 1 35,-10 23-2374,-2-2 1,-16 26 2373,30-57 94,-19 31 590,24-39-635,-1-1 0,1 0 1,0 1-1,0-1 0,-1 1 1,1-1-1,0 0 0,-1 1 1,1-1-1,0 0 0,-1 1 1,1-1-1,-1 0 0,1 0 1,-1 1-1,1-1 1,0 0-1,-1 0 0,1 0 1,-1 1-1,1-1 0,-1 0-49,0-1 102,1 0-1,0 1 0,-1-1 0,1 0 0,0 1 1,0-1-1,-1 0 0,1 1 0,0-1 0,0 0 1,0 0-1,0 1 0,0-1 0,0 0 1,0 0-1,0 1 0,0-1 0,0 0 0,1 1 1,-1-1-102,6-44 2446,2 0 1,2 1-2447,1-12 856,4-19-172,6-32 205,13-30-889,-33 134 2,0-3 33,1-1 0,1 1-1,-1-1 1,1 1 0,0 0 0,0 0-1,2-2-34,-5 8 5,1-1 0,-1 1 0,1-1 0,-1 1 0,1-1 0,-1 1-1,1 0 1,-1-1 0,1 1 0,-1 0 0,1-1 0,0 1 0,-1 0-1,1 0 1,0-1 0,-1 1 0,1 0 0,0 0 0,-1 0 0,1 0-1,0 0 1,-1 0 0,1 0 0,0 0 0,-1 0 0,1 0 0,0 1-1,-1-1 1,1 0 0,0 0 0,-1 1 0,1-1 0,-1 0 0,1 1-1,-1-1 1,1 0 0,-1 1 0,1-1 0,-1 1 0,1-1 0,-1 1-1,1-1 1,-1 1 0,0-1 0,1 1-5,2 6-36,-1 1 0,0-1 0,0 0 0,0 1 1,-1-1-1,0 8 36,1 0-84,13 152-672,-12-107-898,2 0 1,4 0-1,11 40 1654,-17-87-239,1-1 0,1 1-1,0-1 1,1 0 0,0 0 239,-2-6 189,0 0 0,1 0 1,-1 0-1,1 0 0,1-1 0,-1 0 0,1 0 1,-1 0-1,5 2-189,-8-6 101,0 0 0,0 0 0,0 1 0,0-2 0,0 1 0,1 0 0,-1 0 0,0-1 0,1 1 0,-1-1 0,0 1 0,1-1 0,-1 0 0,0 0 0,1 0 0,-1-1 0,1 1-101,1-1 136,-1 0 0,0 0-1,1 0 1,-1-1 0,0 0 0,0 1 0,0-1 0,0 0-1,0 0 1,2-3-136,5-4 298,-1-1 0,0 0 0,-1-1 0,0 0 0,5-9-298,0-4 308,-1 0 1,-1-1-1,-1 0 1,3-12-309,-8 22 121,34-112 788,6-17 262,-44 141-1147,10-25 702,0 0 1,14-25-727,-23 51 53,0-2 106,0 0-1,0-1 1,1 2 0,0-1-1,0 0 1,0 0 0,0 1 0,3-3-159,-6 6 8,0 0 0,1 0 0,-1 0 1,0-1-1,1 1 0,-1 0 0,0 0 0,1 0 1,-1 0-1,0 0 0,1 0 0,-1 0 1,0 0-1,1 0 0,-1 0 0,0 0 1,1 0-1,-1 0 0,0 0 0,1 0 1,-1 0-1,0 0 0,1 0 0,-1 0 1,0 1-1,0-1 0,1 0 0,-1 0 1,0 0-1,1 0 0,-1 1 0,0-1 1,0 0-9,4 3 6,-1 0 0,1 0 1,-1 1-1,0-1 0,0 1 1,-1-1-1,1 1 1,-1 0-1,1 0 0,-1 0 1,-1 0-1,3 5-6,2 10-60,-1 1 1,2 10 59,0 15-1028,-2-1 0,-1 1 0,-3-1 0,-3 32 1028,0 95-4982,3-98 316,-2-60 3436,3 25-2221,-2-36 3212,0-1 1,0 1-1,1 0 1,-1 0-1,1 0 1,-1-1 0,1 1-1,0 0 1,0-1-1,0 1 1,0-1-1,0 1 1,0-1-1,0 1 1,0-1-1,1 0 1,0 1 238,-1-1-190,0-1 1,0 1 0,1-1 0,-1 1 0,0-1 0,1 1 0,-1-1 0,0 0-1,1 0 1,-1 0 0,1 0 0,-1 0 0,1 0 189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5C96F-C94A-4B4F-99A7-E5756576ABC1}" type="datetimeFigureOut">
              <a:rPr lang="en-US" smtClean="0"/>
              <a:t>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1038F-6634-544B-85D0-0C51AF60D7D8}" type="slidenum">
              <a:rPr lang="en-US" smtClean="0"/>
              <a:t>‹#›</a:t>
            </a:fld>
            <a:endParaRPr lang="en-US"/>
          </a:p>
        </p:txBody>
      </p:sp>
    </p:spTree>
    <p:extLst>
      <p:ext uri="{BB962C8B-B14F-4D97-AF65-F5344CB8AC3E}">
        <p14:creationId xmlns:p14="http://schemas.microsoft.com/office/powerpoint/2010/main" val="359787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servicenow.com/bundle/jakarta-it-operations-management/page/product/event-management/task/send-events-via-web-service.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servicenow.com/bundle/jakarta-it-operations-management/page/product/event-management/task/send-events-via-web-service.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a:t>Dynatrace is unique in the way it correlates and delivers IMPACT and ROOT CAUSE to ServiceNow </a:t>
            </a:r>
          </a:p>
          <a:p>
            <a:pPr marL="171450" indent="-171450">
              <a:buFontTx/>
              <a:buChar char="-"/>
            </a:pPr>
            <a:r>
              <a:rPr lang="de-DE"/>
              <a:t>Dynatrace provides FULL transactional insights </a:t>
            </a:r>
          </a:p>
          <a:p>
            <a:pPr marL="171450" indent="-171450">
              <a:buFontTx/>
              <a:buChar char="-"/>
            </a:pPr>
            <a:r>
              <a:rPr lang="de-DE"/>
              <a:t>Dynatrace information is REALTIME!</a:t>
            </a:r>
            <a:endParaRPr lang="de-AT"/>
          </a:p>
        </p:txBody>
      </p:sp>
      <p:sp>
        <p:nvSpPr>
          <p:cNvPr id="4" name="Slide Number Placeholder 3"/>
          <p:cNvSpPr>
            <a:spLocks noGrp="1"/>
          </p:cNvSpPr>
          <p:nvPr>
            <p:ph type="sldNum" sz="quarter" idx="10"/>
          </p:nvPr>
        </p:nvSpPr>
        <p:spPr/>
        <p:txBody>
          <a:bodyPr/>
          <a:lstStyle/>
          <a:p>
            <a:fld id="{E9B0382F-8642-40E9-9EC9-17C712383C28}" type="slidenum">
              <a:rPr lang="en-US" smtClean="0"/>
              <a:t>3</a:t>
            </a:fld>
            <a:endParaRPr lang="en-US"/>
          </a:p>
        </p:txBody>
      </p:sp>
    </p:spTree>
    <p:extLst>
      <p:ext uri="{BB962C8B-B14F-4D97-AF65-F5344CB8AC3E}">
        <p14:creationId xmlns:p14="http://schemas.microsoft.com/office/powerpoint/2010/main" val="210318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Calibri" panose="020F0502020204030204" pitchFamily="34" charset="0"/>
                <a:cs typeface="Calibri" panose="020F0502020204030204" pitchFamily="34" charset="0"/>
              </a:rPr>
              <a:t>Event: </a:t>
            </a:r>
          </a:p>
          <a:p>
            <a:pPr marL="0" indent="0">
              <a:buNone/>
            </a:pPr>
            <a:r>
              <a:rPr lang="en-US" dirty="0">
                <a:latin typeface="Calibri" panose="020F0502020204030204" pitchFamily="34" charset="0"/>
                <a:cs typeface="Calibri" panose="020F0502020204030204" pitchFamily="34" charset="0"/>
              </a:rPr>
              <a:t>1 = Critical maps to Dynatrace AVAILABILITY event severity</a:t>
            </a:r>
          </a:p>
          <a:p>
            <a:pPr marL="0" indent="0">
              <a:buNone/>
            </a:pPr>
            <a:r>
              <a:rPr lang="en-US" dirty="0">
                <a:latin typeface="Calibri" panose="020F0502020204030204" pitchFamily="34" charset="0"/>
                <a:cs typeface="Calibri" panose="020F0502020204030204" pitchFamily="34" charset="0"/>
              </a:rPr>
              <a:t>2 = Major maps to Dynatrace ERROR event severity</a:t>
            </a:r>
          </a:p>
          <a:p>
            <a:pPr marL="0" indent="0">
              <a:buNone/>
            </a:pPr>
            <a:r>
              <a:rPr lang="en-US" dirty="0">
                <a:latin typeface="Calibri" panose="020F0502020204030204" pitchFamily="34" charset="0"/>
                <a:cs typeface="Calibri" panose="020F0502020204030204" pitchFamily="34" charset="0"/>
              </a:rPr>
              <a:t>3 = Minor maps to Dynatrace SLOWDOWN event severity</a:t>
            </a:r>
          </a:p>
          <a:p>
            <a:pPr marL="0" indent="0">
              <a:buNone/>
            </a:pPr>
            <a:r>
              <a:rPr lang="en-US" dirty="0">
                <a:latin typeface="Calibri" panose="020F0502020204030204" pitchFamily="34" charset="0"/>
                <a:cs typeface="Calibri" panose="020F0502020204030204" pitchFamily="34" charset="0"/>
              </a:rPr>
              <a:t>4 = Warning maps to Dynatrace RESOURCE event severity</a:t>
            </a:r>
          </a:p>
          <a:p>
            <a:pPr marL="0" indent="0">
              <a:buNone/>
            </a:pPr>
            <a:r>
              <a:rPr lang="en-US" dirty="0">
                <a:latin typeface="Calibri" panose="020F0502020204030204" pitchFamily="34" charset="0"/>
                <a:cs typeface="Calibri" panose="020F0502020204030204" pitchFamily="34" charset="0"/>
              </a:rPr>
              <a:t>0 = Clear maps to Dynatrace event RESOLVED state</a:t>
            </a:r>
          </a:p>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24</a:t>
            </a:fld>
            <a:endParaRPr lang="en-US"/>
          </a:p>
        </p:txBody>
      </p:sp>
    </p:spTree>
    <p:extLst>
      <p:ext uri="{BB962C8B-B14F-4D97-AF65-F5344CB8AC3E}">
        <p14:creationId xmlns:p14="http://schemas.microsoft.com/office/powerpoint/2010/main" val="3014462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25</a:t>
            </a:fld>
            <a:endParaRPr lang="en-US"/>
          </a:p>
        </p:txBody>
      </p:sp>
    </p:spTree>
    <p:extLst>
      <p:ext uri="{BB962C8B-B14F-4D97-AF65-F5344CB8AC3E}">
        <p14:creationId xmlns:p14="http://schemas.microsoft.com/office/powerpoint/2010/main" val="3284407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26</a:t>
            </a:fld>
            <a:endParaRPr lang="en-US"/>
          </a:p>
        </p:txBody>
      </p:sp>
    </p:spTree>
    <p:extLst>
      <p:ext uri="{BB962C8B-B14F-4D97-AF65-F5344CB8AC3E}">
        <p14:creationId xmlns:p14="http://schemas.microsoft.com/office/powerpoint/2010/main" val="1994744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de-DE"/>
              <a:t>Log into your own ServiceNow instance and import the Dynatrace app update set</a:t>
            </a:r>
          </a:p>
          <a:p>
            <a:pPr marL="342900" indent="-342900">
              <a:buFont typeface="+mj-lt"/>
              <a:buAutoNum type="arabicPeriod"/>
            </a:pPr>
            <a:r>
              <a:rPr lang="de-DE"/>
              <a:t>Configure a ServiceNow ITOM integration on shared Dynatrace instance</a:t>
            </a:r>
          </a:p>
          <a:p>
            <a:pPr lvl="1"/>
            <a:r>
              <a:rPr lang="de-DE"/>
              <a:t>Result: One integration for each participant within the shared DT instance</a:t>
            </a:r>
          </a:p>
          <a:p>
            <a:pPr marL="342900" indent="-342900">
              <a:buFont typeface="+mj-lt"/>
              <a:buAutoNum type="arabicPeriod"/>
            </a:pPr>
            <a:r>
              <a:rPr lang="de-DE"/>
              <a:t>Setup the CMDB integration with the shared DT instance</a:t>
            </a:r>
          </a:p>
          <a:p>
            <a:pPr marL="342900" indent="-342900">
              <a:buFont typeface="+mj-lt"/>
              <a:buAutoNum type="arabicPeriod"/>
            </a:pPr>
            <a:r>
              <a:rPr lang="de-DE"/>
              <a:t>Look at a monitored service within the shared DT instance</a:t>
            </a:r>
          </a:p>
          <a:p>
            <a:pPr marL="342900" indent="-342900">
              <a:buFont typeface="+mj-lt"/>
              <a:buAutoNum type="arabicPeriod"/>
            </a:pPr>
            <a:r>
              <a:rPr lang="de-DE"/>
              <a:t>We trigger a slowdown of the service by calling a HTTP endpoint</a:t>
            </a:r>
          </a:p>
          <a:p>
            <a:pPr marL="342900" indent="-342900">
              <a:buFont typeface="+mj-lt"/>
              <a:buAutoNum type="arabicPeriod"/>
            </a:pPr>
            <a:r>
              <a:rPr lang="de-DE"/>
              <a:t>Dynatrace alert goes off and is delivered to the participants ServiceNow instances</a:t>
            </a:r>
          </a:p>
          <a:p>
            <a:pPr marL="800100" lvl="1" indent="-342900">
              <a:buFont typeface="+mj-lt"/>
              <a:buAutoNum type="arabicPeriod"/>
            </a:pPr>
            <a:r>
              <a:rPr lang="de-DE"/>
              <a:t>Alert is received in the participants ITOM table</a:t>
            </a:r>
          </a:p>
          <a:p>
            <a:pPr marL="342900" indent="-342900">
              <a:buFont typeface="+mj-lt"/>
              <a:buAutoNum type="arabicPeriod"/>
            </a:pPr>
            <a:r>
              <a:rPr lang="de-DE"/>
              <a:t>We define a remediation workflow (create workflow with table: em_remediation_task)</a:t>
            </a:r>
          </a:p>
          <a:p>
            <a:pPr marL="800100" lvl="1" indent="-342900">
              <a:buFont typeface="+mj-lt"/>
              <a:buAutoNum type="arabicPeriod"/>
            </a:pPr>
            <a:r>
              <a:rPr lang="de-DE"/>
              <a:t>HTTP POST call to Dynatrace that remediates the service performance</a:t>
            </a:r>
          </a:p>
          <a:p>
            <a:pPr marL="342900" indent="-342900">
              <a:buFont typeface="+mj-lt"/>
              <a:buAutoNum type="arabicPeriod"/>
            </a:pPr>
            <a:r>
              <a:rPr lang="de-DE"/>
              <a:t>We define a ‚Alert Management‘ rule to trigger the remediation workflow</a:t>
            </a:r>
          </a:p>
          <a:p>
            <a:pPr marL="342900" indent="-342900">
              <a:buFont typeface="+mj-lt"/>
              <a:buAutoNum type="arabicPeriod"/>
            </a:pPr>
            <a:r>
              <a:rPr lang="de-DE"/>
              <a:t>Finish</a:t>
            </a:r>
          </a:p>
          <a:p>
            <a:endParaRPr lang="de-AT"/>
          </a:p>
        </p:txBody>
      </p:sp>
      <p:sp>
        <p:nvSpPr>
          <p:cNvPr id="4" name="Slide Number Placeholder 3"/>
          <p:cNvSpPr>
            <a:spLocks noGrp="1"/>
          </p:cNvSpPr>
          <p:nvPr>
            <p:ph type="sldNum" sz="quarter" idx="5"/>
          </p:nvPr>
        </p:nvSpPr>
        <p:spPr/>
        <p:txBody>
          <a:bodyPr/>
          <a:lstStyle/>
          <a:p>
            <a:fld id="{FAA1038F-6634-544B-85D0-0C51AF60D7D8}" type="slidenum">
              <a:rPr lang="en-US" smtClean="0"/>
              <a:t>57</a:t>
            </a:fld>
            <a:endParaRPr lang="en-US"/>
          </a:p>
        </p:txBody>
      </p:sp>
    </p:spTree>
    <p:extLst>
      <p:ext uri="{BB962C8B-B14F-4D97-AF65-F5344CB8AC3E}">
        <p14:creationId xmlns:p14="http://schemas.microsoft.com/office/powerpoint/2010/main" val="390667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No customer‘s ServiceNow environment is the same</a:t>
            </a:r>
          </a:p>
          <a:p>
            <a:r>
              <a:rPr lang="en-US" dirty="0">
                <a:latin typeface="Calibri" panose="020F0502020204030204" pitchFamily="34" charset="0"/>
                <a:cs typeface="Calibri" panose="020F0502020204030204" pitchFamily="34" charset="0"/>
              </a:rPr>
              <a:t>Highly customized processes and workflows</a:t>
            </a:r>
          </a:p>
          <a:p>
            <a:pPr lvl="1"/>
            <a:r>
              <a:rPr lang="en-US" dirty="0">
                <a:latin typeface="Calibri" panose="020F0502020204030204" pitchFamily="34" charset="0"/>
                <a:cs typeface="Calibri" panose="020F0502020204030204" pitchFamily="34" charset="0"/>
              </a:rPr>
              <a:t>CMDB present, no CMDB, multiple Discovery tools, static </a:t>
            </a:r>
            <a:r>
              <a:rPr lang="en-US" dirty="0" err="1">
                <a:latin typeface="Calibri" panose="020F0502020204030204" pitchFamily="34" charset="0"/>
                <a:cs typeface="Calibri" panose="020F0502020204030204" pitchFamily="34" charset="0"/>
              </a:rPr>
              <a:t>managament</a:t>
            </a:r>
            <a:r>
              <a:rPr lang="en-US" dirty="0">
                <a:latin typeface="Calibri" panose="020F0502020204030204" pitchFamily="34" charset="0"/>
                <a:cs typeface="Calibri" panose="020F0502020204030204" pitchFamily="34" charset="0"/>
              </a:rPr>
              <a:t> of CMDB, etc.</a:t>
            </a:r>
          </a:p>
          <a:p>
            <a:pPr lvl="1"/>
            <a:r>
              <a:rPr lang="en-US" dirty="0">
                <a:latin typeface="Calibri" panose="020F0502020204030204" pitchFamily="34" charset="0"/>
                <a:cs typeface="Calibri" panose="020F0502020204030204" pitchFamily="34" charset="0"/>
              </a:rPr>
              <a:t>Ownership of CI‘s managed in ServiceNow, sometimes outside.</a:t>
            </a:r>
          </a:p>
          <a:p>
            <a:pPr lvl="1"/>
            <a:r>
              <a:rPr lang="en-US" dirty="0">
                <a:latin typeface="Calibri" panose="020F0502020204030204" pitchFamily="34" charset="0"/>
                <a:cs typeface="Calibri" panose="020F0502020204030204" pitchFamily="34" charset="0"/>
              </a:rPr>
              <a:t> Often ownership of CIs is not completely given</a:t>
            </a:r>
          </a:p>
          <a:p>
            <a:r>
              <a:rPr lang="en-US" dirty="0">
                <a:latin typeface="Calibri" panose="020F0502020204030204" pitchFamily="34" charset="0"/>
                <a:cs typeface="Calibri" panose="020F0502020204030204" pitchFamily="34" charset="0"/>
              </a:rPr>
              <a:t>Customers follow different approaches to integrate into their own workflows</a:t>
            </a:r>
          </a:p>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15</a:t>
            </a:fld>
            <a:endParaRPr lang="en-US"/>
          </a:p>
        </p:txBody>
      </p:sp>
    </p:spTree>
    <p:extLst>
      <p:ext uri="{BB962C8B-B14F-4D97-AF65-F5344CB8AC3E}">
        <p14:creationId xmlns:p14="http://schemas.microsoft.com/office/powerpoint/2010/main" val="230341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customers use the simple incident creation approach</a:t>
            </a:r>
          </a:p>
          <a:p>
            <a:r>
              <a:rPr lang="en-US" dirty="0"/>
              <a:t>Scope of this integration:</a:t>
            </a:r>
          </a:p>
          <a:p>
            <a:r>
              <a:rPr lang="en-US" dirty="0"/>
              <a:t>Configure out-of-the-box Dynatrace integration to push incidents into incident table</a:t>
            </a:r>
          </a:p>
          <a:p>
            <a:r>
              <a:rPr lang="en-US" dirty="0"/>
              <a:t>Incidents contain the textual information what Dynatrace detected</a:t>
            </a:r>
          </a:p>
          <a:p>
            <a:r>
              <a:rPr lang="en-US" dirty="0"/>
              <a:t>Backlink to Dynatrace for deeper analysis</a:t>
            </a:r>
          </a:p>
          <a:p>
            <a:r>
              <a:rPr lang="en-US" dirty="0"/>
              <a:t>No CMDB sync with Dynatrace, no automatic CI assignment</a:t>
            </a:r>
          </a:p>
          <a:p>
            <a:r>
              <a:rPr lang="en-US" dirty="0"/>
              <a:t>Assignment is manual process within ServiceNow, like the JIRA integration</a:t>
            </a:r>
          </a:p>
          <a:p>
            <a:r>
              <a:rPr lang="en-US" dirty="0"/>
              <a:t>Good practice to first send a Test incident from Dynatrace to make sure authentication and incident creation is happening at the beginning</a:t>
            </a:r>
          </a:p>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16</a:t>
            </a:fld>
            <a:endParaRPr lang="en-US"/>
          </a:p>
        </p:txBody>
      </p:sp>
    </p:spTree>
    <p:extLst>
      <p:ext uri="{BB962C8B-B14F-4D97-AF65-F5344CB8AC3E}">
        <p14:creationId xmlns:p14="http://schemas.microsoft.com/office/powerpoint/2010/main" val="12432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Scope of this integration:</a:t>
            </a:r>
          </a:p>
          <a:p>
            <a:pPr lvl="1"/>
            <a:r>
              <a:rPr lang="en-US" sz="1800" dirty="0">
                <a:latin typeface="Calibri" panose="020F0502020204030204" pitchFamily="34" charset="0"/>
                <a:cs typeface="Calibri" panose="020F0502020204030204" pitchFamily="34" charset="0"/>
              </a:rPr>
              <a:t>Configure out-of-the-box Dynatrace integration to push incidents into incident table</a:t>
            </a:r>
          </a:p>
          <a:p>
            <a:pPr lvl="1"/>
            <a:r>
              <a:rPr lang="en-US" sz="1800" dirty="0">
                <a:latin typeface="Calibri" panose="020F0502020204030204" pitchFamily="34" charset="0"/>
                <a:cs typeface="Calibri" panose="020F0502020204030204" pitchFamily="34" charset="0"/>
              </a:rPr>
              <a:t>Incidents contain the textual information what Dynatrace detected</a:t>
            </a:r>
          </a:p>
          <a:p>
            <a:pPr lvl="1"/>
            <a:r>
              <a:rPr lang="en-US" sz="1800" dirty="0">
                <a:latin typeface="Calibri" panose="020F0502020204030204" pitchFamily="34" charset="0"/>
                <a:cs typeface="Calibri" panose="020F0502020204030204" pitchFamily="34" charset="0"/>
              </a:rPr>
              <a:t>Backlink to Dynatrace for deeper analysis</a:t>
            </a:r>
          </a:p>
          <a:p>
            <a:r>
              <a:rPr lang="en-US" dirty="0">
                <a:latin typeface="Calibri" panose="020F0502020204030204" pitchFamily="34" charset="0"/>
                <a:cs typeface="Calibri" panose="020F0502020204030204" pitchFamily="34" charset="0"/>
              </a:rPr>
              <a:t>No CMDB sync with Dynatrace</a:t>
            </a:r>
          </a:p>
          <a:p>
            <a:r>
              <a:rPr lang="en-US" dirty="0">
                <a:latin typeface="Calibri" panose="020F0502020204030204" pitchFamily="34" charset="0"/>
                <a:cs typeface="Calibri" panose="020F0502020204030204" pitchFamily="34" charset="0"/>
              </a:rPr>
              <a:t>Assignment is semi-automatic process, where server CIs are assigned by using the server name</a:t>
            </a:r>
          </a:p>
          <a:p>
            <a:r>
              <a:rPr lang="en-US" dirty="0">
                <a:latin typeface="Calibri" panose="020F0502020204030204" pitchFamily="34" charset="0"/>
                <a:cs typeface="Calibri" panose="020F0502020204030204" pitchFamily="34" charset="0"/>
              </a:rPr>
              <a:t>Does not work for Dynatrace services, applications or synthetic tests</a:t>
            </a:r>
          </a:p>
          <a:p>
            <a:r>
              <a:rPr lang="en-US" dirty="0">
                <a:latin typeface="Calibri" panose="020F0502020204030204" pitchFamily="34" charset="0"/>
                <a:cs typeface="Calibri" panose="020F0502020204030204" pitchFamily="34" charset="0"/>
              </a:rPr>
              <a:t>Good practice to make sure to check if Dynatrace Server CI names match with CI names extracted by other Discovery tools else will have to develop a mapping table</a:t>
            </a:r>
            <a:endParaRPr lang="de-AT"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17</a:t>
            </a:fld>
            <a:endParaRPr lang="en-US"/>
          </a:p>
        </p:txBody>
      </p:sp>
    </p:spTree>
    <p:extLst>
      <p:ext uri="{BB962C8B-B14F-4D97-AF65-F5344CB8AC3E}">
        <p14:creationId xmlns:p14="http://schemas.microsoft.com/office/powerpoint/2010/main" val="2827202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Scope of this integration:</a:t>
            </a:r>
          </a:p>
          <a:p>
            <a:pPr lvl="1"/>
            <a:r>
              <a:rPr lang="en-US" dirty="0">
                <a:latin typeface="Calibri" panose="020F0502020204030204" pitchFamily="34" charset="0"/>
                <a:cs typeface="Calibri" panose="020F0502020204030204" pitchFamily="34" charset="0"/>
              </a:rPr>
              <a:t>Configure custom Dynatrace integration to push custom HTTP POSTs to a custom scripted REST receiver at the ServiceNow side</a:t>
            </a:r>
          </a:p>
          <a:p>
            <a:pPr marL="285750" indent="-285750"/>
            <a:r>
              <a:rPr lang="en-US" dirty="0">
                <a:latin typeface="Calibri" panose="020F0502020204030204" pitchFamily="34" charset="0"/>
                <a:cs typeface="Calibri" panose="020F0502020204030204" pitchFamily="34" charset="0"/>
              </a:rPr>
              <a:t>No CMDB sync with Dynatrace</a:t>
            </a:r>
          </a:p>
          <a:p>
            <a:pPr marL="285750" indent="-285750"/>
            <a:r>
              <a:rPr lang="en-US" dirty="0">
                <a:latin typeface="Calibri" panose="020F0502020204030204" pitchFamily="34" charset="0"/>
                <a:cs typeface="Calibri" panose="020F0502020204030204" pitchFamily="34" charset="0"/>
              </a:rPr>
              <a:t>Assignment can be an automatic process, depending on the customers receiving script</a:t>
            </a:r>
          </a:p>
          <a:p>
            <a:pPr marL="285750" indent="-285750"/>
            <a:r>
              <a:rPr lang="en-US" dirty="0">
                <a:latin typeface="Calibri" panose="020F0502020204030204" pitchFamily="34" charset="0"/>
                <a:cs typeface="Calibri" panose="020F0502020204030204" pitchFamily="34" charset="0"/>
              </a:rPr>
              <a:t>Why don’t they use the Dynatrace out-of-the-box ServiceNow integration?</a:t>
            </a:r>
          </a:p>
          <a:p>
            <a:pPr marL="742950" lvl="1" indent="-285750"/>
            <a:r>
              <a:rPr lang="en-US" dirty="0">
                <a:latin typeface="Calibri" panose="020F0502020204030204" pitchFamily="34" charset="0"/>
                <a:cs typeface="Calibri" panose="020F0502020204030204" pitchFamily="34" charset="0"/>
              </a:rPr>
              <a:t>More flexibility in terms of receiving all the ‘raw’ problem data as JSON payload</a:t>
            </a:r>
          </a:p>
          <a:p>
            <a:pPr marL="285750" indent="-285750"/>
            <a:r>
              <a:rPr lang="en-US" dirty="0">
                <a:latin typeface="Calibri" panose="020F0502020204030204" pitchFamily="34" charset="0"/>
                <a:cs typeface="Calibri" panose="020F0502020204030204" pitchFamily="34" charset="0"/>
              </a:rPr>
              <a:t>Good Practice to make sure to check the Dynatrace Problem API and know its limitations so you can customize it accordingly</a:t>
            </a:r>
          </a:p>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18</a:t>
            </a:fld>
            <a:endParaRPr lang="en-US"/>
          </a:p>
        </p:txBody>
      </p:sp>
    </p:spTree>
    <p:extLst>
      <p:ext uri="{BB962C8B-B14F-4D97-AF65-F5344CB8AC3E}">
        <p14:creationId xmlns:p14="http://schemas.microsoft.com/office/powerpoint/2010/main" val="265782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Scope of this integration:</a:t>
            </a:r>
          </a:p>
          <a:p>
            <a:pPr lvl="1"/>
            <a:r>
              <a:rPr lang="en-US" sz="1800" dirty="0">
                <a:latin typeface="Calibri" panose="020F0502020204030204" pitchFamily="34" charset="0"/>
                <a:cs typeface="Calibri" panose="020F0502020204030204" pitchFamily="34" charset="0"/>
              </a:rPr>
              <a:t>Configure out-of-the-box Dynatrace integration to push incidents into incident table</a:t>
            </a:r>
          </a:p>
          <a:p>
            <a:pPr lvl="1"/>
            <a:r>
              <a:rPr lang="en-US" sz="1800" dirty="0">
                <a:latin typeface="Calibri" panose="020F0502020204030204" pitchFamily="34" charset="0"/>
                <a:cs typeface="Calibri" panose="020F0502020204030204" pitchFamily="34" charset="0"/>
              </a:rPr>
              <a:t>Incidents contain the textual information what Dynatrace detected</a:t>
            </a:r>
          </a:p>
          <a:p>
            <a:pPr lvl="1"/>
            <a:r>
              <a:rPr lang="en-US" sz="1800" dirty="0">
                <a:latin typeface="Calibri" panose="020F0502020204030204" pitchFamily="34" charset="0"/>
                <a:cs typeface="Calibri" panose="020F0502020204030204" pitchFamily="34" charset="0"/>
              </a:rPr>
              <a:t>Backlink to Dynatrace for deeper analysis</a:t>
            </a:r>
          </a:p>
          <a:p>
            <a:pPr lvl="1"/>
            <a:r>
              <a:rPr lang="en-US" dirty="0">
                <a:latin typeface="Calibri" panose="020F0502020204030204" pitchFamily="34" charset="0"/>
                <a:cs typeface="Calibri" panose="020F0502020204030204" pitchFamily="34" charset="0"/>
              </a:rPr>
              <a:t>CMDB CIs are created by Dynatrace (servers, supported processes and services)</a:t>
            </a:r>
          </a:p>
          <a:p>
            <a:r>
              <a:rPr lang="en-US" dirty="0">
                <a:latin typeface="Calibri" panose="020F0502020204030204" pitchFamily="34" charset="0"/>
                <a:cs typeface="Calibri" panose="020F0502020204030204" pitchFamily="34" charset="0"/>
              </a:rPr>
              <a:t>Assignment is an automatic process, where server CIs are assigned by using either the server name or the unique Dynatrace ID</a:t>
            </a:r>
          </a:p>
          <a:p>
            <a:r>
              <a:rPr lang="en-US" dirty="0">
                <a:latin typeface="Calibri" panose="020F0502020204030204" pitchFamily="34" charset="0"/>
                <a:cs typeface="Calibri" panose="020F0502020204030204" pitchFamily="34" charset="0"/>
              </a:rPr>
              <a:t>Does not work for Dynatrace synthetic test and RUM applications</a:t>
            </a:r>
          </a:p>
          <a:p>
            <a:r>
              <a:rPr lang="en-US" dirty="0">
                <a:latin typeface="Calibri" panose="020F0502020204030204" pitchFamily="34" charset="0"/>
                <a:cs typeface="Calibri" panose="020F0502020204030204" pitchFamily="34" charset="0"/>
              </a:rPr>
              <a:t>Good practice to make sure all relationship types Dynatrace uses is present in your CMDB for Service Mapping and making sure not have the Correlation Id field overlap with other  integrations</a:t>
            </a:r>
          </a:p>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19</a:t>
            </a:fld>
            <a:endParaRPr lang="en-US"/>
          </a:p>
        </p:txBody>
      </p:sp>
    </p:spTree>
    <p:extLst>
      <p:ext uri="{BB962C8B-B14F-4D97-AF65-F5344CB8AC3E}">
        <p14:creationId xmlns:p14="http://schemas.microsoft.com/office/powerpoint/2010/main" val="133709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Scope of this integration:</a:t>
            </a:r>
          </a:p>
          <a:p>
            <a:pPr lvl="1"/>
            <a:r>
              <a:rPr lang="en-US" sz="1800" dirty="0">
                <a:latin typeface="Calibri" panose="020F0502020204030204" pitchFamily="34" charset="0"/>
                <a:cs typeface="Calibri" panose="020F0502020204030204" pitchFamily="34" charset="0"/>
              </a:rPr>
              <a:t>Configure out-of-the-box Dynatrace integration to push incidents into incident table</a:t>
            </a:r>
          </a:p>
          <a:p>
            <a:pPr lvl="1"/>
            <a:r>
              <a:rPr lang="en-US" sz="1800" dirty="0">
                <a:latin typeface="Calibri" panose="020F0502020204030204" pitchFamily="34" charset="0"/>
                <a:cs typeface="Calibri" panose="020F0502020204030204" pitchFamily="34" charset="0"/>
              </a:rPr>
              <a:t>Incidents contain the textual information what Dynatrace detected</a:t>
            </a:r>
          </a:p>
          <a:p>
            <a:pPr lvl="1"/>
            <a:r>
              <a:rPr lang="en-US" sz="1800" dirty="0">
                <a:latin typeface="Calibri" panose="020F0502020204030204" pitchFamily="34" charset="0"/>
                <a:cs typeface="Calibri" panose="020F0502020204030204" pitchFamily="34" charset="0"/>
              </a:rPr>
              <a:t>Backlink to Dynatrace for deeper analysis</a:t>
            </a:r>
          </a:p>
          <a:p>
            <a:pPr lvl="1"/>
            <a:r>
              <a:rPr lang="en-US" sz="1800" dirty="0">
                <a:latin typeface="Calibri" panose="020F0502020204030204" pitchFamily="34" charset="0"/>
                <a:cs typeface="Calibri" panose="020F0502020204030204" pitchFamily="34" charset="0"/>
              </a:rPr>
              <a:t>Incident</a:t>
            </a:r>
            <a:r>
              <a:rPr lang="en-US" dirty="0">
                <a:latin typeface="Calibri" panose="020F0502020204030204" pitchFamily="34" charset="0"/>
                <a:cs typeface="Calibri" panose="020F0502020204030204" pitchFamily="34" charset="0"/>
              </a:rPr>
              <a:t> also contains all tags of affected CIs on the </a:t>
            </a:r>
            <a:r>
              <a:rPr lang="en-US" sz="1800" dirty="0">
                <a:latin typeface="Calibri" panose="020F0502020204030204" pitchFamily="34" charset="0"/>
                <a:cs typeface="Calibri" panose="020F0502020204030204" pitchFamily="34" charset="0"/>
              </a:rPr>
              <a:t>Dynatrace side</a:t>
            </a:r>
          </a:p>
          <a:p>
            <a:r>
              <a:rPr lang="en-US" dirty="0">
                <a:latin typeface="Calibri" panose="020F0502020204030204" pitchFamily="34" charset="0"/>
                <a:cs typeface="Calibri" panose="020F0502020204030204" pitchFamily="34" charset="0"/>
              </a:rPr>
              <a:t>No CMDB sync with Dynatrace</a:t>
            </a:r>
          </a:p>
          <a:p>
            <a:r>
              <a:rPr lang="en-US" dirty="0">
                <a:latin typeface="Calibri" panose="020F0502020204030204" pitchFamily="34" charset="0"/>
                <a:cs typeface="Calibri" panose="020F0502020204030204" pitchFamily="34" charset="0"/>
              </a:rPr>
              <a:t>Assignment group is selected by using Dynatrace Tags or Management Zones</a:t>
            </a:r>
          </a:p>
          <a:p>
            <a:r>
              <a:rPr lang="en-US" dirty="0">
                <a:latin typeface="Calibri" panose="020F0502020204030204" pitchFamily="34" charset="0"/>
                <a:cs typeface="Calibri" panose="020F0502020204030204" pitchFamily="34" charset="0"/>
              </a:rPr>
              <a:t>No one-to-one CI assignment but offers a grouped assignment along responsibility groups or teams</a:t>
            </a:r>
          </a:p>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20</a:t>
            </a:fld>
            <a:endParaRPr lang="en-US"/>
          </a:p>
        </p:txBody>
      </p:sp>
    </p:spTree>
    <p:extLst>
      <p:ext uri="{BB962C8B-B14F-4D97-AF65-F5344CB8AC3E}">
        <p14:creationId xmlns:p14="http://schemas.microsoft.com/office/powerpoint/2010/main" val="21406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Scope of this integration:</a:t>
            </a:r>
          </a:p>
          <a:p>
            <a:pPr lvl="1"/>
            <a:r>
              <a:rPr lang="en-US" dirty="0">
                <a:latin typeface="Calibri" panose="020F0502020204030204" pitchFamily="34" charset="0"/>
                <a:cs typeface="Calibri" panose="020F0502020204030204" pitchFamily="34" charset="0"/>
              </a:rPr>
              <a:t>Configure out-of-the-box Dynatrace integration to push Events into Events module</a:t>
            </a:r>
          </a:p>
          <a:p>
            <a:pPr lvl="1"/>
            <a:r>
              <a:rPr lang="en-US" dirty="0">
                <a:latin typeface="Calibri" panose="020F0502020204030204" pitchFamily="34" charset="0"/>
                <a:cs typeface="Calibri" panose="020F0502020204030204" pitchFamily="34" charset="0"/>
              </a:rPr>
              <a:t>Data passed across directly from Dynatrace to Event API in SNOW</a:t>
            </a:r>
          </a:p>
          <a:p>
            <a:pPr lvl="1"/>
            <a:r>
              <a:rPr lang="en-US" dirty="0">
                <a:latin typeface="Calibri" panose="020F0502020204030204" pitchFamily="34" charset="0"/>
                <a:cs typeface="Calibri" panose="020F0502020204030204" pitchFamily="34" charset="0"/>
              </a:rPr>
              <a:t>Appropriate Alerts are raised based on Alert rules</a:t>
            </a:r>
          </a:p>
          <a:p>
            <a:r>
              <a:rPr lang="en-US" dirty="0">
                <a:latin typeface="Calibri" panose="020F0502020204030204" pitchFamily="34" charset="0"/>
                <a:cs typeface="Calibri" panose="020F0502020204030204" pitchFamily="34" charset="0"/>
              </a:rPr>
              <a:t>Push events into ServiceNow by using the ‚</a:t>
            </a:r>
            <a:r>
              <a:rPr lang="en-US" dirty="0">
                <a:latin typeface="Calibri" panose="020F0502020204030204" pitchFamily="34" charset="0"/>
                <a:cs typeface="Calibri" panose="020F0502020204030204" pitchFamily="34" charset="0"/>
                <a:hlinkClick r:id="rId3"/>
              </a:rPr>
              <a:t>Events </a:t>
            </a:r>
            <a:r>
              <a:rPr lang="en-US" dirty="0" err="1">
                <a:latin typeface="Calibri" panose="020F0502020204030204" pitchFamily="34" charset="0"/>
                <a:cs typeface="Calibri" panose="020F0502020204030204" pitchFamily="34" charset="0"/>
                <a:hlinkClick r:id="rId3"/>
              </a:rPr>
              <a:t>WebService</a:t>
            </a:r>
            <a:r>
              <a:rPr lang="en-US" dirty="0">
                <a:latin typeface="Calibri" panose="020F0502020204030204" pitchFamily="34" charset="0"/>
                <a:cs typeface="Calibri" panose="020F0502020204030204" pitchFamily="34" charset="0"/>
                <a:hlinkClick r:id="rId3"/>
              </a:rPr>
              <a:t> Bulk API</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We will push following events</a:t>
            </a:r>
          </a:p>
          <a:p>
            <a:pPr lvl="1"/>
            <a:r>
              <a:rPr lang="en-US" b="1" dirty="0">
                <a:latin typeface="Calibri" panose="020F0502020204030204" pitchFamily="34" charset="0"/>
                <a:cs typeface="Calibri" panose="020F0502020204030204" pitchFamily="34" charset="0"/>
              </a:rPr>
              <a:t>Host based events</a:t>
            </a:r>
            <a:r>
              <a:rPr lang="en-US" dirty="0">
                <a:latin typeface="Calibri" panose="020F0502020204030204" pitchFamily="34" charset="0"/>
                <a:cs typeface="Calibri" panose="020F0502020204030204" pitchFamily="34" charset="0"/>
              </a:rPr>
              <a:t>, such as</a:t>
            </a:r>
          </a:p>
          <a:p>
            <a:pPr lvl="2"/>
            <a:r>
              <a:rPr lang="en-US" dirty="0">
                <a:latin typeface="Calibri" panose="020F0502020204030204" pitchFamily="34" charset="0"/>
                <a:cs typeface="Calibri" panose="020F0502020204030204" pitchFamily="34" charset="0"/>
              </a:rPr>
              <a:t>CPU, network, metric, etc. events</a:t>
            </a:r>
          </a:p>
          <a:p>
            <a:pPr lvl="1"/>
            <a:r>
              <a:rPr lang="en-US" b="1" dirty="0">
                <a:latin typeface="Calibri" panose="020F0502020204030204" pitchFamily="34" charset="0"/>
                <a:cs typeface="Calibri" panose="020F0502020204030204" pitchFamily="34" charset="0"/>
              </a:rPr>
              <a:t>Host process events</a:t>
            </a:r>
            <a:r>
              <a:rPr lang="en-US" dirty="0">
                <a:latin typeface="Calibri" panose="020F0502020204030204" pitchFamily="34" charset="0"/>
                <a:cs typeface="Calibri" panose="020F0502020204030204" pitchFamily="34" charset="0"/>
              </a:rPr>
              <a:t>, such as </a:t>
            </a:r>
          </a:p>
          <a:p>
            <a:pPr lvl="2"/>
            <a:r>
              <a:rPr lang="en-US" dirty="0">
                <a:latin typeface="Calibri" panose="020F0502020204030204" pitchFamily="34" charset="0"/>
                <a:cs typeface="Calibri" panose="020F0502020204030204" pitchFamily="34" charset="0"/>
              </a:rPr>
              <a:t>CPU, network, metric, offline, etc.</a:t>
            </a:r>
          </a:p>
          <a:p>
            <a:pPr lvl="1"/>
            <a:r>
              <a:rPr lang="en-US" b="1" dirty="0">
                <a:latin typeface="Calibri" panose="020F0502020204030204" pitchFamily="34" charset="0"/>
                <a:cs typeface="Calibri" panose="020F0502020204030204" pitchFamily="34" charset="0"/>
              </a:rPr>
              <a:t>Webservice events</a:t>
            </a:r>
            <a:r>
              <a:rPr lang="en-US" dirty="0">
                <a:latin typeface="Calibri" panose="020F0502020204030204" pitchFamily="34" charset="0"/>
                <a:cs typeface="Calibri" panose="020F0502020204030204" pitchFamily="34" charset="0"/>
              </a:rPr>
              <a:t>?</a:t>
            </a:r>
          </a:p>
          <a:p>
            <a:pPr lvl="2"/>
            <a:r>
              <a:rPr lang="en-US" dirty="0">
                <a:latin typeface="Calibri" panose="020F0502020204030204" pitchFamily="34" charset="0"/>
                <a:cs typeface="Calibri" panose="020F0502020204030204" pitchFamily="34" charset="0"/>
              </a:rPr>
              <a:t>Slowdown, error rate increase</a:t>
            </a:r>
          </a:p>
          <a:p>
            <a:pPr lvl="1"/>
            <a:r>
              <a:rPr lang="en-US" b="1" dirty="0">
                <a:latin typeface="Calibri" panose="020F0502020204030204" pitchFamily="34" charset="0"/>
                <a:cs typeface="Calibri" panose="020F0502020204030204" pitchFamily="34" charset="0"/>
              </a:rPr>
              <a:t>Web application events</a:t>
            </a:r>
            <a:r>
              <a:rPr lang="en-US" dirty="0">
                <a:latin typeface="Calibri" panose="020F0502020204030204" pitchFamily="34" charset="0"/>
                <a:cs typeface="Calibri" panose="020F0502020204030204" pitchFamily="34" charset="0"/>
              </a:rPr>
              <a:t>?</a:t>
            </a:r>
          </a:p>
          <a:p>
            <a:pPr lvl="2"/>
            <a:r>
              <a:rPr lang="en-US" dirty="0">
                <a:latin typeface="Calibri" panose="020F0502020204030204" pitchFamily="34" charset="0"/>
                <a:cs typeface="Calibri" panose="020F0502020204030204" pitchFamily="34" charset="0"/>
              </a:rPr>
              <a:t>Slowdown, error rate increase, traffic spikes and drops</a:t>
            </a:r>
          </a:p>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22</a:t>
            </a:fld>
            <a:endParaRPr lang="en-US"/>
          </a:p>
        </p:txBody>
      </p:sp>
    </p:spTree>
    <p:extLst>
      <p:ext uri="{BB962C8B-B14F-4D97-AF65-F5344CB8AC3E}">
        <p14:creationId xmlns:p14="http://schemas.microsoft.com/office/powerpoint/2010/main" val="1265694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Scope of this integration:</a:t>
            </a:r>
          </a:p>
          <a:p>
            <a:pPr lvl="1"/>
            <a:r>
              <a:rPr lang="en-US" dirty="0">
                <a:latin typeface="Calibri" panose="020F0502020204030204" pitchFamily="34" charset="0"/>
                <a:cs typeface="Calibri" panose="020F0502020204030204" pitchFamily="34" charset="0"/>
              </a:rPr>
              <a:t>Configure out-of-the-box Dynatrace integration to push Events into Events module</a:t>
            </a:r>
          </a:p>
          <a:p>
            <a:pPr lvl="1"/>
            <a:r>
              <a:rPr lang="en-US" dirty="0">
                <a:latin typeface="Calibri" panose="020F0502020204030204" pitchFamily="34" charset="0"/>
                <a:cs typeface="Calibri" panose="020F0502020204030204" pitchFamily="34" charset="0"/>
              </a:rPr>
              <a:t>Data passed across directly from Dynatrace to Event API in SNOW</a:t>
            </a:r>
          </a:p>
          <a:p>
            <a:pPr lvl="1"/>
            <a:r>
              <a:rPr lang="en-US" dirty="0">
                <a:latin typeface="Calibri" panose="020F0502020204030204" pitchFamily="34" charset="0"/>
                <a:cs typeface="Calibri" panose="020F0502020204030204" pitchFamily="34" charset="0"/>
              </a:rPr>
              <a:t>Appropriate Alerts are raised based on Alert rules</a:t>
            </a:r>
          </a:p>
          <a:p>
            <a:r>
              <a:rPr lang="en-US" dirty="0">
                <a:latin typeface="Calibri" panose="020F0502020204030204" pitchFamily="34" charset="0"/>
                <a:cs typeface="Calibri" panose="020F0502020204030204" pitchFamily="34" charset="0"/>
              </a:rPr>
              <a:t>Push events into ServiceNow by using the ‚</a:t>
            </a:r>
            <a:r>
              <a:rPr lang="en-US" dirty="0">
                <a:latin typeface="Calibri" panose="020F0502020204030204" pitchFamily="34" charset="0"/>
                <a:cs typeface="Calibri" panose="020F0502020204030204" pitchFamily="34" charset="0"/>
                <a:hlinkClick r:id="rId3"/>
              </a:rPr>
              <a:t>Events </a:t>
            </a:r>
            <a:r>
              <a:rPr lang="en-US" dirty="0" err="1">
                <a:latin typeface="Calibri" panose="020F0502020204030204" pitchFamily="34" charset="0"/>
                <a:cs typeface="Calibri" panose="020F0502020204030204" pitchFamily="34" charset="0"/>
                <a:hlinkClick r:id="rId3"/>
              </a:rPr>
              <a:t>WebService</a:t>
            </a:r>
            <a:r>
              <a:rPr lang="en-US" dirty="0">
                <a:latin typeface="Calibri" panose="020F0502020204030204" pitchFamily="34" charset="0"/>
                <a:cs typeface="Calibri" panose="020F0502020204030204" pitchFamily="34" charset="0"/>
                <a:hlinkClick r:id="rId3"/>
              </a:rPr>
              <a:t> Bulk API</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We will push following events</a:t>
            </a:r>
          </a:p>
          <a:p>
            <a:pPr lvl="1"/>
            <a:r>
              <a:rPr lang="en-US" b="1" dirty="0">
                <a:latin typeface="Calibri" panose="020F0502020204030204" pitchFamily="34" charset="0"/>
                <a:cs typeface="Calibri" panose="020F0502020204030204" pitchFamily="34" charset="0"/>
              </a:rPr>
              <a:t>Host based events</a:t>
            </a:r>
            <a:r>
              <a:rPr lang="en-US" dirty="0">
                <a:latin typeface="Calibri" panose="020F0502020204030204" pitchFamily="34" charset="0"/>
                <a:cs typeface="Calibri" panose="020F0502020204030204" pitchFamily="34" charset="0"/>
              </a:rPr>
              <a:t>, such as</a:t>
            </a:r>
          </a:p>
          <a:p>
            <a:pPr lvl="2"/>
            <a:r>
              <a:rPr lang="en-US" dirty="0">
                <a:latin typeface="Calibri" panose="020F0502020204030204" pitchFamily="34" charset="0"/>
                <a:cs typeface="Calibri" panose="020F0502020204030204" pitchFamily="34" charset="0"/>
              </a:rPr>
              <a:t>CPU, network, metric, etc. events</a:t>
            </a:r>
          </a:p>
          <a:p>
            <a:pPr lvl="1"/>
            <a:r>
              <a:rPr lang="en-US" b="1" dirty="0">
                <a:latin typeface="Calibri" panose="020F0502020204030204" pitchFamily="34" charset="0"/>
                <a:cs typeface="Calibri" panose="020F0502020204030204" pitchFamily="34" charset="0"/>
              </a:rPr>
              <a:t>Host process events</a:t>
            </a:r>
            <a:r>
              <a:rPr lang="en-US" dirty="0">
                <a:latin typeface="Calibri" panose="020F0502020204030204" pitchFamily="34" charset="0"/>
                <a:cs typeface="Calibri" panose="020F0502020204030204" pitchFamily="34" charset="0"/>
              </a:rPr>
              <a:t>, such as </a:t>
            </a:r>
          </a:p>
          <a:p>
            <a:pPr lvl="2"/>
            <a:r>
              <a:rPr lang="en-US" dirty="0">
                <a:latin typeface="Calibri" panose="020F0502020204030204" pitchFamily="34" charset="0"/>
                <a:cs typeface="Calibri" panose="020F0502020204030204" pitchFamily="34" charset="0"/>
              </a:rPr>
              <a:t>CPU, network, metric, offline, etc.</a:t>
            </a:r>
          </a:p>
          <a:p>
            <a:pPr lvl="1"/>
            <a:r>
              <a:rPr lang="en-US" b="1" dirty="0">
                <a:latin typeface="Calibri" panose="020F0502020204030204" pitchFamily="34" charset="0"/>
                <a:cs typeface="Calibri" panose="020F0502020204030204" pitchFamily="34" charset="0"/>
              </a:rPr>
              <a:t>Webservice events</a:t>
            </a:r>
            <a:r>
              <a:rPr lang="en-US" dirty="0">
                <a:latin typeface="Calibri" panose="020F0502020204030204" pitchFamily="34" charset="0"/>
                <a:cs typeface="Calibri" panose="020F0502020204030204" pitchFamily="34" charset="0"/>
              </a:rPr>
              <a:t>?</a:t>
            </a:r>
          </a:p>
          <a:p>
            <a:pPr lvl="2"/>
            <a:r>
              <a:rPr lang="en-US" dirty="0">
                <a:latin typeface="Calibri" panose="020F0502020204030204" pitchFamily="34" charset="0"/>
                <a:cs typeface="Calibri" panose="020F0502020204030204" pitchFamily="34" charset="0"/>
              </a:rPr>
              <a:t>Slowdown, error rate increase</a:t>
            </a:r>
          </a:p>
          <a:p>
            <a:pPr lvl="1"/>
            <a:r>
              <a:rPr lang="en-US" b="1" dirty="0">
                <a:latin typeface="Calibri" panose="020F0502020204030204" pitchFamily="34" charset="0"/>
                <a:cs typeface="Calibri" panose="020F0502020204030204" pitchFamily="34" charset="0"/>
              </a:rPr>
              <a:t>Web application events</a:t>
            </a:r>
            <a:r>
              <a:rPr lang="en-US" dirty="0">
                <a:latin typeface="Calibri" panose="020F0502020204030204" pitchFamily="34" charset="0"/>
                <a:cs typeface="Calibri" panose="020F0502020204030204" pitchFamily="34" charset="0"/>
              </a:rPr>
              <a:t>?</a:t>
            </a:r>
          </a:p>
          <a:p>
            <a:pPr lvl="2"/>
            <a:r>
              <a:rPr lang="en-US" dirty="0">
                <a:latin typeface="Calibri" panose="020F0502020204030204" pitchFamily="34" charset="0"/>
                <a:cs typeface="Calibri" panose="020F0502020204030204" pitchFamily="34" charset="0"/>
              </a:rPr>
              <a:t>Slowdown, error rate increase, traffic spikes and drops</a:t>
            </a:r>
          </a:p>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23</a:t>
            </a:fld>
            <a:endParaRPr lang="en-US"/>
          </a:p>
        </p:txBody>
      </p:sp>
    </p:spTree>
    <p:extLst>
      <p:ext uri="{BB962C8B-B14F-4D97-AF65-F5344CB8AC3E}">
        <p14:creationId xmlns:p14="http://schemas.microsoft.com/office/powerpoint/2010/main" val="3817924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1.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21.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21.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no pho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8931F2-76FF-7D4D-B129-AECF7FFC46DC}"/>
              </a:ext>
            </a:extLst>
          </p:cNvPr>
          <p:cNvPicPr>
            <a:picLocks noChangeAspect="1"/>
          </p:cNvPicPr>
          <p:nvPr userDrawn="1"/>
        </p:nvPicPr>
        <p:blipFill>
          <a:blip r:embed="rId2"/>
          <a:srcRect/>
          <a:stretch/>
        </p:blipFill>
        <p:spPr>
          <a:xfrm>
            <a:off x="1524" y="-2718"/>
            <a:ext cx="12195539" cy="6867144"/>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178491"/>
            <a:ext cx="962660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Narrow"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4062663"/>
            <a:ext cx="962660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508281"/>
            <a:ext cx="12372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6A1CA686-4A4D-464E-9F47-13A3EA14E5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4450" y="5613009"/>
            <a:ext cx="1949335" cy="679728"/>
          </a:xfrm>
          <a:prstGeom prst="rect">
            <a:avLst/>
          </a:prstGeom>
        </p:spPr>
      </p:pic>
      <p:pic>
        <p:nvPicPr>
          <p:cNvPr id="7" name="Picture 6">
            <a:extLst>
              <a:ext uri="{FF2B5EF4-FFF2-40B4-BE49-F238E27FC236}">
                <a16:creationId xmlns:a16="http://schemas.microsoft.com/office/drawing/2014/main" id="{9BF56DE3-C71C-A849-BEA0-DDA988EBF14C}"/>
              </a:ext>
            </a:extLst>
          </p:cNvPr>
          <p:cNvPicPr>
            <a:picLocks noChangeAspect="1"/>
          </p:cNvPicPr>
          <p:nvPr userDrawn="1"/>
        </p:nvPicPr>
        <p:blipFill>
          <a:blip r:embed="rId5"/>
          <a:stretch>
            <a:fillRect/>
          </a:stretch>
        </p:blipFill>
        <p:spPr>
          <a:xfrm>
            <a:off x="9450467" y="5628017"/>
            <a:ext cx="1813505" cy="652862"/>
          </a:xfrm>
          <a:prstGeom prst="rect">
            <a:avLst/>
          </a:prstGeom>
        </p:spPr>
      </p:pic>
    </p:spTree>
    <p:extLst>
      <p:ext uri="{BB962C8B-B14F-4D97-AF65-F5344CB8AC3E}">
        <p14:creationId xmlns:p14="http://schemas.microsoft.com/office/powerpoint/2010/main" val="1617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break">
    <p:spTree>
      <p:nvGrpSpPr>
        <p:cNvPr id="1" name=""/>
        <p:cNvGrpSpPr/>
        <p:nvPr/>
      </p:nvGrpSpPr>
      <p:grpSpPr>
        <a:xfrm>
          <a:off x="0" y="0"/>
          <a:ext cx="0" cy="0"/>
          <a:chOff x="0" y="0"/>
          <a:chExt cx="0" cy="0"/>
        </a:xfrm>
      </p:grpSpPr>
      <p:pic>
        <p:nvPicPr>
          <p:cNvPr id="13" name="Picture 12" descr="A picture containing computer&#10;&#10;Description automatically generated">
            <a:extLst>
              <a:ext uri="{FF2B5EF4-FFF2-40B4-BE49-F238E27FC236}">
                <a16:creationId xmlns:a16="http://schemas.microsoft.com/office/drawing/2014/main" id="{A467201F-0BA8-B643-8A25-649B1EF8DED0}"/>
              </a:ext>
            </a:extLst>
          </p:cNvPr>
          <p:cNvPicPr>
            <a:picLocks noChangeAspect="1"/>
          </p:cNvPicPr>
          <p:nvPr userDrawn="1"/>
        </p:nvPicPr>
        <p:blipFill>
          <a:blip r:embed="rId2"/>
          <a:stretch>
            <a:fillRect/>
          </a:stretch>
        </p:blipFill>
        <p:spPr>
          <a:xfrm>
            <a:off x="-15240" y="-2"/>
            <a:ext cx="12211777" cy="6876288"/>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p>
        </p:txBody>
      </p:sp>
      <p:sp>
        <p:nvSpPr>
          <p:cNvPr id="14" name="TextBox 13">
            <a:extLst>
              <a:ext uri="{FF2B5EF4-FFF2-40B4-BE49-F238E27FC236}">
                <a16:creationId xmlns:a16="http://schemas.microsoft.com/office/drawing/2014/main" id="{B39629A6-9828-C040-A4CA-747C725BA0A8}"/>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15" name="TextBox 14">
            <a:extLst>
              <a:ext uri="{FF2B5EF4-FFF2-40B4-BE49-F238E27FC236}">
                <a16:creationId xmlns:a16="http://schemas.microsoft.com/office/drawing/2014/main" id="{91E99489-68B9-9B48-8234-76225E5BE222}"/>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1118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16" name="Picture 15" descr="A picture containing computer&#10;&#10;Description automatically generated">
            <a:extLst>
              <a:ext uri="{FF2B5EF4-FFF2-40B4-BE49-F238E27FC236}">
                <a16:creationId xmlns:a16="http://schemas.microsoft.com/office/drawing/2014/main" id="{4874D12D-F8D0-DC44-B4D0-2ACB80956161}"/>
              </a:ext>
            </a:extLst>
          </p:cNvPr>
          <p:cNvPicPr>
            <a:picLocks noChangeAspect="1"/>
          </p:cNvPicPr>
          <p:nvPr userDrawn="1"/>
        </p:nvPicPr>
        <p:blipFill>
          <a:blip r:embed="rId2"/>
          <a:stretch>
            <a:fillRect/>
          </a:stretch>
        </p:blipFill>
        <p:spPr>
          <a:xfrm>
            <a:off x="-15240" y="-2"/>
            <a:ext cx="12211777" cy="6876288"/>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cxnSp>
        <p:nvCxnSpPr>
          <p:cNvPr id="4" name="Straight Connector 3">
            <a:extLst>
              <a:ext uri="{FF2B5EF4-FFF2-40B4-BE49-F238E27FC236}">
                <a16:creationId xmlns:a16="http://schemas.microsoft.com/office/drawing/2014/main" id="{84BCAA55-F637-9D4B-BD6D-AF3F2A71C3C6}"/>
              </a:ext>
            </a:extLst>
          </p:cNvPr>
          <p:cNvCxnSpPr/>
          <p:nvPr userDrawn="1"/>
        </p:nvCxnSpPr>
        <p:spPr>
          <a:xfrm flipH="1">
            <a:off x="4626964" y="3369040"/>
            <a:ext cx="293807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411DD69-45DB-5240-AE70-69947B6F38A8}"/>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15" name="TextBox 14">
            <a:extLst>
              <a:ext uri="{FF2B5EF4-FFF2-40B4-BE49-F238E27FC236}">
                <a16:creationId xmlns:a16="http://schemas.microsoft.com/office/drawing/2014/main" id="{EADF1879-722B-9440-A63D-D42FD9B7F258}"/>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2719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Image gr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65F988-F17F-AE48-A9FC-804957C435F8}"/>
              </a:ext>
            </a:extLst>
          </p:cNvPr>
          <p:cNvPicPr>
            <a:picLocks noChangeAspect="1"/>
          </p:cNvPicPr>
          <p:nvPr userDrawn="1"/>
        </p:nvPicPr>
        <p:blipFill>
          <a:blip r:embed="rId2"/>
          <a:srcRect/>
          <a:stretch/>
        </p:blipFill>
        <p:spPr>
          <a:xfrm>
            <a:off x="6350" y="0"/>
            <a:ext cx="12179300" cy="6858000"/>
          </a:xfrm>
          <a:prstGeom prst="rect">
            <a:avLst/>
          </a:prstGeom>
        </p:spPr>
      </p:pic>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948189"/>
            <a:ext cx="5015552" cy="2999427"/>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hasCustomPrompt="1"/>
          </p:nvPr>
        </p:nvSpPr>
        <p:spPr>
          <a:xfrm>
            <a:off x="1073904" y="5135431"/>
            <a:ext cx="4724969" cy="566870"/>
          </a:xfrm>
        </p:spPr>
        <p:txBody>
          <a:bodyPr anchor="t">
            <a:normAutofit/>
          </a:bodyPr>
          <a:lstStyle>
            <a:lvl1pPr marL="0" indent="0" algn="ctr">
              <a:spcBef>
                <a:spcPts val="0"/>
              </a:spcBef>
              <a:spcAft>
                <a:spcPts val="600"/>
              </a:spcAft>
              <a:buNone/>
              <a:defRPr sz="1200" b="0" i="0">
                <a:solidFill>
                  <a:schemeClr val="bg1"/>
                </a:solidFill>
                <a:latin typeface="Bernina Sans" pitchFamily="2" charset="77"/>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6247833" y="1948189"/>
            <a:ext cx="5015552" cy="2999427"/>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hasCustomPrompt="1"/>
          </p:nvPr>
        </p:nvSpPr>
        <p:spPr>
          <a:xfrm>
            <a:off x="6393119" y="5135431"/>
            <a:ext cx="4724969" cy="566870"/>
          </a:xfrm>
        </p:spPr>
        <p:txBody>
          <a:bodyPr anchor="t">
            <a:normAutofit/>
          </a:bodyPr>
          <a:lstStyle>
            <a:lvl1pPr marL="0" indent="0" algn="ctr">
              <a:spcBef>
                <a:spcPts val="0"/>
              </a:spcBef>
              <a:spcAft>
                <a:spcPts val="600"/>
              </a:spcAft>
              <a:buNone/>
              <a:defRPr sz="1200" b="0" i="0">
                <a:solidFill>
                  <a:schemeClr val="bg1"/>
                </a:solidFill>
                <a:latin typeface="Bernina Sans" pitchFamily="2" charset="77"/>
              </a:defRPr>
            </a:lvl1pPr>
          </a:lstStyle>
          <a:p>
            <a:pPr lvl="0"/>
            <a:r>
              <a:rPr lang="en-US"/>
              <a:t>Edit Master text styles</a:t>
            </a:r>
          </a:p>
        </p:txBody>
      </p:sp>
      <p:pic>
        <p:nvPicPr>
          <p:cNvPr id="8" name="Graphic 7">
            <a:extLst>
              <a:ext uri="{FF2B5EF4-FFF2-40B4-BE49-F238E27FC236}">
                <a16:creationId xmlns:a16="http://schemas.microsoft.com/office/drawing/2014/main" id="{043EFF3C-E0EF-EC41-9604-41FC70BD7A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3549966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mage gri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D94B2E8-8BE0-FB41-8B85-5318B186BE59}"/>
              </a:ext>
            </a:extLst>
          </p:cNvPr>
          <p:cNvPicPr>
            <a:picLocks noChangeAspect="1"/>
          </p:cNvPicPr>
          <p:nvPr userDrawn="1"/>
        </p:nvPicPr>
        <p:blipFill>
          <a:blip r:embed="rId2"/>
          <a:srcRect/>
          <a:stretch/>
        </p:blipFill>
        <p:spPr>
          <a:xfrm>
            <a:off x="6350" y="0"/>
            <a:ext cx="12179300" cy="6858000"/>
          </a:xfrm>
          <a:prstGeom prst="rect">
            <a:avLst/>
          </a:prstGeom>
        </p:spPr>
      </p:pic>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3399317" cy="2206818"/>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4516608" y="1523999"/>
            <a:ext cx="1480439" cy="2206818"/>
          </a:xfrm>
        </p:spPr>
        <p:txBody>
          <a:bodyPr anchor="ctr">
            <a:normAutofit/>
          </a:bodyPr>
          <a:lstStyle>
            <a:lvl1pPr marL="0" indent="0">
              <a:lnSpc>
                <a:spcPct val="125000"/>
              </a:lnSpc>
              <a:spcBef>
                <a:spcPts val="0"/>
              </a:spcBef>
              <a:spcAft>
                <a:spcPts val="600"/>
              </a:spcAft>
              <a:buNone/>
              <a:defRPr sz="1200">
                <a:solidFill>
                  <a:schemeClr val="bg1"/>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6374270" y="1523999"/>
            <a:ext cx="3399317" cy="2206818"/>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9962261" y="1523999"/>
            <a:ext cx="1480439" cy="2206818"/>
          </a:xfrm>
        </p:spPr>
        <p:txBody>
          <a:bodyPr anchor="ctr">
            <a:normAutofit/>
          </a:bodyPr>
          <a:lstStyle>
            <a:lvl1pPr marL="0" indent="0">
              <a:lnSpc>
                <a:spcPct val="125000"/>
              </a:lnSpc>
              <a:spcBef>
                <a:spcPts val="0"/>
              </a:spcBef>
              <a:spcAft>
                <a:spcPts val="600"/>
              </a:spcAft>
              <a:buNone/>
              <a:defRPr sz="1200">
                <a:solidFill>
                  <a:schemeClr val="bg1"/>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3399317" cy="2206818"/>
          </a:xfrm>
        </p:spPr>
        <p:txBody>
          <a:bodyPr/>
          <a:lstStyle>
            <a:lvl1pPr marL="0" indent="0">
              <a:buNone/>
              <a:defRPr/>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4516608" y="4005943"/>
            <a:ext cx="1480439" cy="2206818"/>
          </a:xfrm>
        </p:spPr>
        <p:txBody>
          <a:bodyPr anchor="ctr">
            <a:normAutofit/>
          </a:bodyPr>
          <a:lstStyle>
            <a:lvl1pPr marL="0" indent="0">
              <a:lnSpc>
                <a:spcPct val="125000"/>
              </a:lnSpc>
              <a:spcBef>
                <a:spcPts val="0"/>
              </a:spcBef>
              <a:spcAft>
                <a:spcPts val="600"/>
              </a:spcAft>
              <a:buNone/>
              <a:defRPr sz="1200">
                <a:solidFill>
                  <a:schemeClr val="bg1"/>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6374270" y="4005943"/>
            <a:ext cx="3399317" cy="2206818"/>
          </a:xfrm>
        </p:spPr>
        <p:txBody>
          <a:bodyPr/>
          <a:lstStyle>
            <a:lvl1pPr marL="0" indent="0">
              <a:buNone/>
              <a:defRPr/>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9962261" y="4005943"/>
            <a:ext cx="1480439" cy="2206818"/>
          </a:xfrm>
        </p:spPr>
        <p:txBody>
          <a:bodyPr anchor="ctr">
            <a:normAutofit/>
          </a:bodyPr>
          <a:lstStyle>
            <a:lvl1pPr marL="0" indent="0">
              <a:lnSpc>
                <a:spcPct val="125000"/>
              </a:lnSpc>
              <a:spcBef>
                <a:spcPts val="0"/>
              </a:spcBef>
              <a:spcAft>
                <a:spcPts val="600"/>
              </a:spcAft>
              <a:buNone/>
              <a:defRPr sz="1200">
                <a:solidFill>
                  <a:schemeClr val="bg1"/>
                </a:solidFill>
              </a:defRPr>
            </a:lvl1pPr>
          </a:lstStyle>
          <a:p>
            <a:pPr lvl="0"/>
            <a:r>
              <a:rPr lang="en-US"/>
              <a:t>Click to edit Master text styles</a:t>
            </a:r>
          </a:p>
        </p:txBody>
      </p:sp>
      <p:pic>
        <p:nvPicPr>
          <p:cNvPr id="12" name="Graphic 11">
            <a:extLst>
              <a:ext uri="{FF2B5EF4-FFF2-40B4-BE49-F238E27FC236}">
                <a16:creationId xmlns:a16="http://schemas.microsoft.com/office/drawing/2014/main" id="{0009A5A5-F11C-F648-B645-A9C17080F8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2290931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Image gri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24DA0F78-066C-3440-B512-950007A4BDB4}"/>
              </a:ext>
            </a:extLst>
          </p:cNvPr>
          <p:cNvPicPr>
            <a:picLocks noChangeAspect="1"/>
          </p:cNvPicPr>
          <p:nvPr userDrawn="1"/>
        </p:nvPicPr>
        <p:blipFill>
          <a:blip r:embed="rId2"/>
          <a:srcRect/>
          <a:stretch/>
        </p:blipFill>
        <p:spPr>
          <a:xfrm>
            <a:off x="6350" y="0"/>
            <a:ext cx="12179300"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8" name="Picture Placeholder 21">
            <a:extLst>
              <a:ext uri="{FF2B5EF4-FFF2-40B4-BE49-F238E27FC236}">
                <a16:creationId xmlns:a16="http://schemas.microsoft.com/office/drawing/2014/main" id="{268C4092-85F9-9347-822B-2B04B2DB8ABF}"/>
              </a:ext>
            </a:extLst>
          </p:cNvPr>
          <p:cNvSpPr>
            <a:spLocks noGrp="1"/>
          </p:cNvSpPr>
          <p:nvPr>
            <p:ph type="pic" sz="quarter" idx="10"/>
          </p:nvPr>
        </p:nvSpPr>
        <p:spPr>
          <a:xfrm>
            <a:off x="928616" y="1523646"/>
            <a:ext cx="3097791" cy="1740655"/>
          </a:xfrm>
        </p:spPr>
        <p:txBody>
          <a:bodyPr/>
          <a:lstStyle>
            <a:lvl1pPr marL="0" indent="0">
              <a:buNone/>
              <a:defRPr/>
            </a:lvl1pPr>
          </a:lstStyle>
          <a:p>
            <a:r>
              <a:rPr lang="en-US"/>
              <a:t>Click icon to add picture</a:t>
            </a:r>
          </a:p>
        </p:txBody>
      </p:sp>
      <p:sp>
        <p:nvSpPr>
          <p:cNvPr id="65" name="Text Placeholder 47">
            <a:extLst>
              <a:ext uri="{FF2B5EF4-FFF2-40B4-BE49-F238E27FC236}">
                <a16:creationId xmlns:a16="http://schemas.microsoft.com/office/drawing/2014/main" id="{128E49FE-6899-6743-9467-9260EEED2A6D}"/>
              </a:ext>
            </a:extLst>
          </p:cNvPr>
          <p:cNvSpPr>
            <a:spLocks noGrp="1"/>
          </p:cNvSpPr>
          <p:nvPr>
            <p:ph type="body" sz="quarter" idx="16" hasCustomPrompt="1"/>
          </p:nvPr>
        </p:nvSpPr>
        <p:spPr>
          <a:xfrm>
            <a:off x="928617" y="3398102"/>
            <a:ext cx="3097791" cy="602105"/>
          </a:xfrm>
        </p:spPr>
        <p:txBody>
          <a:bodyPr anchor="t">
            <a:normAutofit/>
          </a:bodyPr>
          <a:lstStyle>
            <a:lvl1pPr marL="0" indent="0" algn="ctr">
              <a:lnSpc>
                <a:spcPct val="125000"/>
              </a:lnSpc>
              <a:spcBef>
                <a:spcPts val="0"/>
              </a:spcBef>
              <a:spcAft>
                <a:spcPts val="600"/>
              </a:spcAft>
              <a:buNone/>
              <a:defRPr sz="1100" b="0" i="0">
                <a:solidFill>
                  <a:schemeClr val="bg1"/>
                </a:solidFill>
                <a:latin typeface="Bernina Sans" pitchFamily="2" charset="77"/>
              </a:defRPr>
            </a:lvl1pPr>
          </a:lstStyle>
          <a:p>
            <a:pPr lvl="0"/>
            <a:r>
              <a:rPr lang="en-US"/>
              <a:t>Edit Master text styles</a:t>
            </a:r>
          </a:p>
        </p:txBody>
      </p:sp>
      <p:sp>
        <p:nvSpPr>
          <p:cNvPr id="66" name="Picture Placeholder 21">
            <a:extLst>
              <a:ext uri="{FF2B5EF4-FFF2-40B4-BE49-F238E27FC236}">
                <a16:creationId xmlns:a16="http://schemas.microsoft.com/office/drawing/2014/main" id="{343523B0-E0EC-7446-B600-6EE177DC2BC3}"/>
              </a:ext>
            </a:extLst>
          </p:cNvPr>
          <p:cNvSpPr>
            <a:spLocks noGrp="1"/>
          </p:cNvSpPr>
          <p:nvPr>
            <p:ph type="pic" sz="quarter" idx="17"/>
          </p:nvPr>
        </p:nvSpPr>
        <p:spPr>
          <a:xfrm>
            <a:off x="4547105" y="1523646"/>
            <a:ext cx="3097791" cy="1740655"/>
          </a:xfrm>
        </p:spPr>
        <p:txBody>
          <a:bodyPr/>
          <a:lstStyle>
            <a:lvl1pPr marL="0" indent="0">
              <a:buNone/>
              <a:defRPr/>
            </a:lvl1pPr>
          </a:lstStyle>
          <a:p>
            <a:r>
              <a:rPr lang="en-US"/>
              <a:t>Click icon to add picture</a:t>
            </a:r>
          </a:p>
        </p:txBody>
      </p:sp>
      <p:sp>
        <p:nvSpPr>
          <p:cNvPr id="67" name="Text Placeholder 47">
            <a:extLst>
              <a:ext uri="{FF2B5EF4-FFF2-40B4-BE49-F238E27FC236}">
                <a16:creationId xmlns:a16="http://schemas.microsoft.com/office/drawing/2014/main" id="{D1938C72-7091-6142-A391-8573E75C8947}"/>
              </a:ext>
            </a:extLst>
          </p:cNvPr>
          <p:cNvSpPr>
            <a:spLocks noGrp="1"/>
          </p:cNvSpPr>
          <p:nvPr>
            <p:ph type="body" sz="quarter" idx="18" hasCustomPrompt="1"/>
          </p:nvPr>
        </p:nvSpPr>
        <p:spPr>
          <a:xfrm>
            <a:off x="4547104" y="3398102"/>
            <a:ext cx="3097792" cy="602105"/>
          </a:xfrm>
        </p:spPr>
        <p:txBody>
          <a:bodyPr anchor="t">
            <a:normAutofit/>
          </a:bodyPr>
          <a:lstStyle>
            <a:lvl1pPr marL="0" indent="0" algn="ctr">
              <a:lnSpc>
                <a:spcPct val="125000"/>
              </a:lnSpc>
              <a:spcBef>
                <a:spcPts val="0"/>
              </a:spcBef>
              <a:spcAft>
                <a:spcPts val="600"/>
              </a:spcAft>
              <a:buNone/>
              <a:defRPr sz="1100" b="0" i="0">
                <a:solidFill>
                  <a:schemeClr val="bg1"/>
                </a:solidFill>
                <a:latin typeface="Bernina Sans" pitchFamily="2" charset="77"/>
              </a:defRPr>
            </a:lvl1pPr>
          </a:lstStyle>
          <a:p>
            <a:pPr lvl="0"/>
            <a:r>
              <a:rPr lang="en-US"/>
              <a:t>Edit Master text styles</a:t>
            </a:r>
          </a:p>
        </p:txBody>
      </p:sp>
      <p:sp>
        <p:nvSpPr>
          <p:cNvPr id="68" name="Picture Placeholder 21">
            <a:extLst>
              <a:ext uri="{FF2B5EF4-FFF2-40B4-BE49-F238E27FC236}">
                <a16:creationId xmlns:a16="http://schemas.microsoft.com/office/drawing/2014/main" id="{21438897-EBE2-F74F-9AAA-F087E5F44651}"/>
              </a:ext>
            </a:extLst>
          </p:cNvPr>
          <p:cNvSpPr>
            <a:spLocks noGrp="1"/>
          </p:cNvSpPr>
          <p:nvPr>
            <p:ph type="pic" sz="quarter" idx="19"/>
          </p:nvPr>
        </p:nvSpPr>
        <p:spPr>
          <a:xfrm>
            <a:off x="8165592" y="1523646"/>
            <a:ext cx="3097791" cy="1740655"/>
          </a:xfrm>
        </p:spPr>
        <p:txBody>
          <a:bodyPr/>
          <a:lstStyle>
            <a:lvl1pPr marL="0" indent="0">
              <a:buNone/>
              <a:defRPr/>
            </a:lvl1pPr>
          </a:lstStyle>
          <a:p>
            <a:r>
              <a:rPr lang="en-US"/>
              <a:t>Click icon to add picture</a:t>
            </a:r>
          </a:p>
        </p:txBody>
      </p:sp>
      <p:sp>
        <p:nvSpPr>
          <p:cNvPr id="69" name="Text Placeholder 47">
            <a:extLst>
              <a:ext uri="{FF2B5EF4-FFF2-40B4-BE49-F238E27FC236}">
                <a16:creationId xmlns:a16="http://schemas.microsoft.com/office/drawing/2014/main" id="{FBF86B1B-DCB5-2941-92E4-F1591E864367}"/>
              </a:ext>
            </a:extLst>
          </p:cNvPr>
          <p:cNvSpPr>
            <a:spLocks noGrp="1"/>
          </p:cNvSpPr>
          <p:nvPr>
            <p:ph type="body" sz="quarter" idx="20" hasCustomPrompt="1"/>
          </p:nvPr>
        </p:nvSpPr>
        <p:spPr>
          <a:xfrm>
            <a:off x="8165592" y="3398102"/>
            <a:ext cx="3097792" cy="602105"/>
          </a:xfrm>
        </p:spPr>
        <p:txBody>
          <a:bodyPr anchor="t">
            <a:normAutofit/>
          </a:bodyPr>
          <a:lstStyle>
            <a:lvl1pPr marL="0" indent="0" algn="ctr">
              <a:lnSpc>
                <a:spcPct val="125000"/>
              </a:lnSpc>
              <a:spcBef>
                <a:spcPts val="0"/>
              </a:spcBef>
              <a:spcAft>
                <a:spcPts val="600"/>
              </a:spcAft>
              <a:buNone/>
              <a:defRPr sz="1100" b="0" i="0">
                <a:solidFill>
                  <a:schemeClr val="bg1"/>
                </a:solidFill>
                <a:latin typeface="Bernina Sans" pitchFamily="2" charset="77"/>
              </a:defRPr>
            </a:lvl1pPr>
          </a:lstStyle>
          <a:p>
            <a:pPr lvl="0"/>
            <a:r>
              <a:rPr lang="en-US"/>
              <a:t>Edit Master text styles</a:t>
            </a:r>
          </a:p>
        </p:txBody>
      </p:sp>
      <p:sp>
        <p:nvSpPr>
          <p:cNvPr id="70" name="Picture Placeholder 21">
            <a:extLst>
              <a:ext uri="{FF2B5EF4-FFF2-40B4-BE49-F238E27FC236}">
                <a16:creationId xmlns:a16="http://schemas.microsoft.com/office/drawing/2014/main" id="{0400A228-8D03-9D4B-B294-4FAF447499C8}"/>
              </a:ext>
            </a:extLst>
          </p:cNvPr>
          <p:cNvSpPr>
            <a:spLocks noGrp="1"/>
          </p:cNvSpPr>
          <p:nvPr>
            <p:ph type="pic" sz="quarter" idx="21"/>
          </p:nvPr>
        </p:nvSpPr>
        <p:spPr>
          <a:xfrm>
            <a:off x="928616" y="4145643"/>
            <a:ext cx="3097791" cy="1740655"/>
          </a:xfrm>
        </p:spPr>
        <p:txBody>
          <a:bodyPr/>
          <a:lstStyle>
            <a:lvl1pPr marL="0" indent="0">
              <a:buNone/>
              <a:defRPr/>
            </a:lvl1pPr>
          </a:lstStyle>
          <a:p>
            <a:r>
              <a:rPr lang="en-US"/>
              <a:t>Click icon to add picture</a:t>
            </a:r>
          </a:p>
        </p:txBody>
      </p:sp>
      <p:sp>
        <p:nvSpPr>
          <p:cNvPr id="71" name="Text Placeholder 47">
            <a:extLst>
              <a:ext uri="{FF2B5EF4-FFF2-40B4-BE49-F238E27FC236}">
                <a16:creationId xmlns:a16="http://schemas.microsoft.com/office/drawing/2014/main" id="{E2C1B44F-F444-654A-842C-D100F5BC58F2}"/>
              </a:ext>
            </a:extLst>
          </p:cNvPr>
          <p:cNvSpPr>
            <a:spLocks noGrp="1"/>
          </p:cNvSpPr>
          <p:nvPr>
            <p:ph type="body" sz="quarter" idx="22" hasCustomPrompt="1"/>
          </p:nvPr>
        </p:nvSpPr>
        <p:spPr>
          <a:xfrm>
            <a:off x="928617" y="6010184"/>
            <a:ext cx="3097791" cy="602106"/>
          </a:xfrm>
        </p:spPr>
        <p:txBody>
          <a:bodyPr anchor="t">
            <a:normAutofit/>
          </a:bodyPr>
          <a:lstStyle>
            <a:lvl1pPr marL="0" indent="0" algn="ctr">
              <a:lnSpc>
                <a:spcPct val="125000"/>
              </a:lnSpc>
              <a:spcBef>
                <a:spcPts val="0"/>
              </a:spcBef>
              <a:spcAft>
                <a:spcPts val="600"/>
              </a:spcAft>
              <a:buNone/>
              <a:defRPr sz="1100" b="0" i="0">
                <a:solidFill>
                  <a:schemeClr val="bg1"/>
                </a:solidFill>
                <a:latin typeface="Bernina Sans" pitchFamily="2" charset="77"/>
              </a:defRPr>
            </a:lvl1pPr>
          </a:lstStyle>
          <a:p>
            <a:pPr lvl="0"/>
            <a:r>
              <a:rPr lang="en-US"/>
              <a:t>Edit Master text styles</a:t>
            </a:r>
          </a:p>
        </p:txBody>
      </p:sp>
      <p:sp>
        <p:nvSpPr>
          <p:cNvPr id="72" name="Picture Placeholder 21">
            <a:extLst>
              <a:ext uri="{FF2B5EF4-FFF2-40B4-BE49-F238E27FC236}">
                <a16:creationId xmlns:a16="http://schemas.microsoft.com/office/drawing/2014/main" id="{E53AFB51-A2DA-2242-A2A7-412277D1DB81}"/>
              </a:ext>
            </a:extLst>
          </p:cNvPr>
          <p:cNvSpPr>
            <a:spLocks noGrp="1"/>
          </p:cNvSpPr>
          <p:nvPr>
            <p:ph type="pic" sz="quarter" idx="23"/>
          </p:nvPr>
        </p:nvSpPr>
        <p:spPr>
          <a:xfrm>
            <a:off x="4547105" y="4145643"/>
            <a:ext cx="3097791" cy="1740655"/>
          </a:xfrm>
        </p:spPr>
        <p:txBody>
          <a:bodyPr/>
          <a:lstStyle>
            <a:lvl1pPr marL="0" indent="0">
              <a:buNone/>
              <a:defRPr/>
            </a:lvl1pPr>
          </a:lstStyle>
          <a:p>
            <a:r>
              <a:rPr lang="en-US"/>
              <a:t>Click icon to add picture</a:t>
            </a:r>
          </a:p>
        </p:txBody>
      </p:sp>
      <p:sp>
        <p:nvSpPr>
          <p:cNvPr id="73" name="Text Placeholder 47">
            <a:extLst>
              <a:ext uri="{FF2B5EF4-FFF2-40B4-BE49-F238E27FC236}">
                <a16:creationId xmlns:a16="http://schemas.microsoft.com/office/drawing/2014/main" id="{411C3284-0168-DE4A-A3DC-ABB0DC9859DE}"/>
              </a:ext>
            </a:extLst>
          </p:cNvPr>
          <p:cNvSpPr>
            <a:spLocks noGrp="1"/>
          </p:cNvSpPr>
          <p:nvPr>
            <p:ph type="body" sz="quarter" idx="24" hasCustomPrompt="1"/>
          </p:nvPr>
        </p:nvSpPr>
        <p:spPr>
          <a:xfrm>
            <a:off x="4547104" y="6010184"/>
            <a:ext cx="3097792" cy="602106"/>
          </a:xfrm>
        </p:spPr>
        <p:txBody>
          <a:bodyPr anchor="t">
            <a:normAutofit/>
          </a:bodyPr>
          <a:lstStyle>
            <a:lvl1pPr marL="0" indent="0" algn="ctr">
              <a:lnSpc>
                <a:spcPct val="125000"/>
              </a:lnSpc>
              <a:spcBef>
                <a:spcPts val="0"/>
              </a:spcBef>
              <a:spcAft>
                <a:spcPts val="600"/>
              </a:spcAft>
              <a:buNone/>
              <a:defRPr sz="1100" b="0" i="0">
                <a:solidFill>
                  <a:schemeClr val="bg1"/>
                </a:solidFill>
                <a:latin typeface="Bernina Sans" pitchFamily="2" charset="77"/>
              </a:defRPr>
            </a:lvl1pPr>
          </a:lstStyle>
          <a:p>
            <a:pPr lvl="0"/>
            <a:r>
              <a:rPr lang="en-US"/>
              <a:t>Edit Master text styles</a:t>
            </a:r>
          </a:p>
        </p:txBody>
      </p:sp>
      <p:sp>
        <p:nvSpPr>
          <p:cNvPr id="74" name="Picture Placeholder 21">
            <a:extLst>
              <a:ext uri="{FF2B5EF4-FFF2-40B4-BE49-F238E27FC236}">
                <a16:creationId xmlns:a16="http://schemas.microsoft.com/office/drawing/2014/main" id="{C59EA9A6-5756-0645-B9FD-FBD4BD2A9854}"/>
              </a:ext>
            </a:extLst>
          </p:cNvPr>
          <p:cNvSpPr>
            <a:spLocks noGrp="1"/>
          </p:cNvSpPr>
          <p:nvPr>
            <p:ph type="pic" sz="quarter" idx="25"/>
          </p:nvPr>
        </p:nvSpPr>
        <p:spPr>
          <a:xfrm>
            <a:off x="8165592" y="4145643"/>
            <a:ext cx="3097791" cy="1740655"/>
          </a:xfrm>
        </p:spPr>
        <p:txBody>
          <a:bodyPr/>
          <a:lstStyle>
            <a:lvl1pPr marL="0" indent="0">
              <a:buNone/>
              <a:defRPr/>
            </a:lvl1pPr>
          </a:lstStyle>
          <a:p>
            <a:r>
              <a:rPr lang="en-US"/>
              <a:t>Click icon to add picture</a:t>
            </a:r>
          </a:p>
        </p:txBody>
      </p:sp>
      <p:sp>
        <p:nvSpPr>
          <p:cNvPr id="75" name="Text Placeholder 47">
            <a:extLst>
              <a:ext uri="{FF2B5EF4-FFF2-40B4-BE49-F238E27FC236}">
                <a16:creationId xmlns:a16="http://schemas.microsoft.com/office/drawing/2014/main" id="{3BDFC283-F7B9-1649-9C4B-36D9687FA076}"/>
              </a:ext>
            </a:extLst>
          </p:cNvPr>
          <p:cNvSpPr>
            <a:spLocks noGrp="1"/>
          </p:cNvSpPr>
          <p:nvPr>
            <p:ph type="body" sz="quarter" idx="26" hasCustomPrompt="1"/>
          </p:nvPr>
        </p:nvSpPr>
        <p:spPr>
          <a:xfrm>
            <a:off x="8165592" y="6010184"/>
            <a:ext cx="3097792" cy="602106"/>
          </a:xfrm>
        </p:spPr>
        <p:txBody>
          <a:bodyPr anchor="t">
            <a:normAutofit/>
          </a:bodyPr>
          <a:lstStyle>
            <a:lvl1pPr marL="0" indent="0" algn="ctr">
              <a:lnSpc>
                <a:spcPct val="125000"/>
              </a:lnSpc>
              <a:spcBef>
                <a:spcPts val="0"/>
              </a:spcBef>
              <a:spcAft>
                <a:spcPts val="600"/>
              </a:spcAft>
              <a:buNone/>
              <a:defRPr sz="1100" b="0" i="0">
                <a:solidFill>
                  <a:schemeClr val="bg1"/>
                </a:solidFill>
                <a:latin typeface="Bernina Sans" pitchFamily="2" charset="77"/>
              </a:defRPr>
            </a:lvl1pPr>
          </a:lstStyle>
          <a:p>
            <a:pPr lvl="0"/>
            <a:r>
              <a:rPr lang="en-US"/>
              <a:t>Edit Master text styles</a:t>
            </a:r>
          </a:p>
        </p:txBody>
      </p:sp>
      <p:sp>
        <p:nvSpPr>
          <p:cNvPr id="76" name="TextBox 75">
            <a:extLst>
              <a:ext uri="{FF2B5EF4-FFF2-40B4-BE49-F238E27FC236}">
                <a16:creationId xmlns:a16="http://schemas.microsoft.com/office/drawing/2014/main" id="{330C2CF8-E2A5-DA48-B278-17FC08992330}"/>
              </a:ext>
            </a:extLst>
          </p:cNvPr>
          <p:cNvSpPr txBox="1"/>
          <p:nvPr userDrawn="1"/>
        </p:nvSpPr>
        <p:spPr>
          <a:xfrm>
            <a:off x="11563108" y="6345589"/>
            <a:ext cx="394455"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77" name="TextBox 76">
            <a:extLst>
              <a:ext uri="{FF2B5EF4-FFF2-40B4-BE49-F238E27FC236}">
                <a16:creationId xmlns:a16="http://schemas.microsoft.com/office/drawing/2014/main" id="{D2C454D5-A342-A543-B142-571AA7306413}"/>
              </a:ext>
            </a:extLst>
          </p:cNvPr>
          <p:cNvSpPr txBox="1"/>
          <p:nvPr userDrawn="1"/>
        </p:nvSpPr>
        <p:spPr>
          <a:xfrm>
            <a:off x="10266420" y="6403464"/>
            <a:ext cx="1239634"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18" name="Graphic 17">
            <a:extLst>
              <a:ext uri="{FF2B5EF4-FFF2-40B4-BE49-F238E27FC236}">
                <a16:creationId xmlns:a16="http://schemas.microsoft.com/office/drawing/2014/main" id="{7AF9DA86-5689-C340-B6CB-B2AA004142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3994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 Image gr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65F988-F17F-AE48-A9FC-804957C435F8}"/>
              </a:ext>
            </a:extLst>
          </p:cNvPr>
          <p:cNvPicPr>
            <a:picLocks noChangeAspect="1"/>
          </p:cNvPicPr>
          <p:nvPr userDrawn="1"/>
        </p:nvPicPr>
        <p:blipFill>
          <a:blip r:embed="rId2"/>
          <a:srcRect/>
          <a:stretch/>
        </p:blipFill>
        <p:spPr>
          <a:xfrm>
            <a:off x="6350" y="0"/>
            <a:ext cx="12179300" cy="6858000"/>
          </a:xfrm>
          <a:prstGeom prst="rect">
            <a:avLst/>
          </a:prstGeom>
        </p:spPr>
      </p:pic>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8" y="1523647"/>
            <a:ext cx="2411482" cy="1469306"/>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hasCustomPrompt="1"/>
          </p:nvPr>
        </p:nvSpPr>
        <p:spPr>
          <a:xfrm>
            <a:off x="928619" y="3131402"/>
            <a:ext cx="2411482" cy="736843"/>
          </a:xfrm>
        </p:spPr>
        <p:txBody>
          <a:bodyPr anchor="t">
            <a:normAutofit/>
          </a:bodyPr>
          <a:lstStyle>
            <a:lvl1pPr marL="0" indent="0" algn="ctr">
              <a:lnSpc>
                <a:spcPct val="125000"/>
              </a:lnSpc>
              <a:spcBef>
                <a:spcPts val="0"/>
              </a:spcBef>
              <a:spcAft>
                <a:spcPts val="600"/>
              </a:spcAft>
              <a:buNone/>
              <a:defRPr sz="1050" b="0" i="0">
                <a:solidFill>
                  <a:schemeClr val="bg1"/>
                </a:solidFill>
                <a:latin typeface="Bernina Sans" pitchFamily="2" charset="77"/>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3569712" y="1523647"/>
            <a:ext cx="2411482" cy="1469306"/>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hasCustomPrompt="1"/>
          </p:nvPr>
        </p:nvSpPr>
        <p:spPr>
          <a:xfrm>
            <a:off x="3569711" y="3131402"/>
            <a:ext cx="2411483" cy="736843"/>
          </a:xfrm>
        </p:spPr>
        <p:txBody>
          <a:bodyPr anchor="t">
            <a:normAutofit/>
          </a:bodyPr>
          <a:lstStyle>
            <a:lvl1pPr marL="0" indent="0" algn="ctr">
              <a:lnSpc>
                <a:spcPct val="125000"/>
              </a:lnSpc>
              <a:spcBef>
                <a:spcPts val="0"/>
              </a:spcBef>
              <a:spcAft>
                <a:spcPts val="600"/>
              </a:spcAft>
              <a:buNone/>
              <a:defRPr sz="1050" b="0" i="0">
                <a:solidFill>
                  <a:schemeClr val="bg1"/>
                </a:solidFill>
                <a:latin typeface="Bernina Sans" pitchFamily="2" charset="77"/>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6210806" y="1523647"/>
            <a:ext cx="2411482" cy="1469306"/>
          </a:xfrm>
        </p:spPr>
        <p:txBody>
          <a:bodyPr/>
          <a:lstStyle>
            <a:lvl1pPr marL="0" indent="0">
              <a:buNone/>
              <a:defRPr/>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hasCustomPrompt="1"/>
          </p:nvPr>
        </p:nvSpPr>
        <p:spPr>
          <a:xfrm>
            <a:off x="6210805" y="3131402"/>
            <a:ext cx="2411483" cy="736843"/>
          </a:xfrm>
        </p:spPr>
        <p:txBody>
          <a:bodyPr anchor="t">
            <a:normAutofit/>
          </a:bodyPr>
          <a:lstStyle>
            <a:lvl1pPr marL="0" indent="0" algn="ctr">
              <a:lnSpc>
                <a:spcPct val="125000"/>
              </a:lnSpc>
              <a:spcBef>
                <a:spcPts val="0"/>
              </a:spcBef>
              <a:spcAft>
                <a:spcPts val="600"/>
              </a:spcAft>
              <a:buNone/>
              <a:defRPr sz="1050" b="0" i="0">
                <a:solidFill>
                  <a:schemeClr val="bg1"/>
                </a:solidFill>
                <a:latin typeface="Bernina Sans" pitchFamily="2" charset="77"/>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8" y="4094844"/>
            <a:ext cx="2411482" cy="1469306"/>
          </a:xfrm>
        </p:spPr>
        <p:txBody>
          <a:bodyPr/>
          <a:lstStyle>
            <a:lvl1pPr marL="0" indent="0">
              <a:buNone/>
              <a:defRPr/>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hasCustomPrompt="1"/>
          </p:nvPr>
        </p:nvSpPr>
        <p:spPr>
          <a:xfrm>
            <a:off x="928619" y="5692684"/>
            <a:ext cx="2411482" cy="736844"/>
          </a:xfrm>
        </p:spPr>
        <p:txBody>
          <a:bodyPr anchor="t">
            <a:normAutofit/>
          </a:bodyPr>
          <a:lstStyle>
            <a:lvl1pPr marL="0" indent="0" algn="ctr">
              <a:lnSpc>
                <a:spcPct val="125000"/>
              </a:lnSpc>
              <a:spcBef>
                <a:spcPts val="0"/>
              </a:spcBef>
              <a:spcAft>
                <a:spcPts val="600"/>
              </a:spcAft>
              <a:buNone/>
              <a:defRPr sz="1050" b="0" i="0">
                <a:solidFill>
                  <a:schemeClr val="bg1"/>
                </a:solidFill>
                <a:latin typeface="Bernina Sans" pitchFamily="2" charset="77"/>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3569712" y="4094844"/>
            <a:ext cx="2411482" cy="1469306"/>
          </a:xfrm>
        </p:spPr>
        <p:txBody>
          <a:bodyPr/>
          <a:lstStyle>
            <a:lvl1pPr marL="0" indent="0">
              <a:buNone/>
              <a:defRPr/>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hasCustomPrompt="1"/>
          </p:nvPr>
        </p:nvSpPr>
        <p:spPr>
          <a:xfrm>
            <a:off x="3569711" y="5692684"/>
            <a:ext cx="2411483" cy="736844"/>
          </a:xfrm>
        </p:spPr>
        <p:txBody>
          <a:bodyPr anchor="t">
            <a:normAutofit/>
          </a:bodyPr>
          <a:lstStyle>
            <a:lvl1pPr marL="0" indent="0" algn="ctr">
              <a:lnSpc>
                <a:spcPct val="125000"/>
              </a:lnSpc>
              <a:spcBef>
                <a:spcPts val="0"/>
              </a:spcBef>
              <a:spcAft>
                <a:spcPts val="600"/>
              </a:spcAft>
              <a:buNone/>
              <a:defRPr sz="1050" b="0" i="0">
                <a:solidFill>
                  <a:schemeClr val="bg1"/>
                </a:solidFill>
                <a:latin typeface="Bernina Sans" pitchFamily="2" charset="77"/>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6210806" y="4094844"/>
            <a:ext cx="2411482" cy="1469306"/>
          </a:xfrm>
        </p:spPr>
        <p:txBody>
          <a:bodyPr/>
          <a:lstStyle>
            <a:lvl1pPr marL="0" indent="0">
              <a:buNone/>
              <a:defRPr/>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hasCustomPrompt="1"/>
          </p:nvPr>
        </p:nvSpPr>
        <p:spPr>
          <a:xfrm>
            <a:off x="6210805" y="5692684"/>
            <a:ext cx="2411483" cy="736844"/>
          </a:xfrm>
        </p:spPr>
        <p:txBody>
          <a:bodyPr anchor="t">
            <a:normAutofit/>
          </a:bodyPr>
          <a:lstStyle>
            <a:lvl1pPr marL="0" indent="0" algn="ctr">
              <a:lnSpc>
                <a:spcPct val="125000"/>
              </a:lnSpc>
              <a:spcBef>
                <a:spcPts val="0"/>
              </a:spcBef>
              <a:spcAft>
                <a:spcPts val="600"/>
              </a:spcAft>
              <a:buNone/>
              <a:defRPr sz="1050" b="0" i="0">
                <a:solidFill>
                  <a:schemeClr val="bg1"/>
                </a:solidFill>
                <a:latin typeface="Bernina Sans" pitchFamily="2" charset="77"/>
              </a:defRPr>
            </a:lvl1pPr>
          </a:lstStyle>
          <a:p>
            <a:pPr lvl="0"/>
            <a:r>
              <a:rPr lang="en-US"/>
              <a:t>Edit Master text styles</a:t>
            </a:r>
          </a:p>
        </p:txBody>
      </p:sp>
      <p:sp>
        <p:nvSpPr>
          <p:cNvPr id="15" name="Picture Placeholder 21">
            <a:extLst>
              <a:ext uri="{FF2B5EF4-FFF2-40B4-BE49-F238E27FC236}">
                <a16:creationId xmlns:a16="http://schemas.microsoft.com/office/drawing/2014/main" id="{85B6E39B-8B93-5541-AC1C-ABD4B86A1662}"/>
              </a:ext>
            </a:extLst>
          </p:cNvPr>
          <p:cNvSpPr>
            <a:spLocks noGrp="1"/>
          </p:cNvSpPr>
          <p:nvPr>
            <p:ph type="pic" sz="quarter" idx="27"/>
          </p:nvPr>
        </p:nvSpPr>
        <p:spPr>
          <a:xfrm>
            <a:off x="8851901" y="1523647"/>
            <a:ext cx="2411482" cy="1469306"/>
          </a:xfrm>
        </p:spPr>
        <p:txBody>
          <a:bodyPr/>
          <a:lstStyle>
            <a:lvl1pPr marL="0" indent="0">
              <a:buNone/>
              <a:defRPr/>
            </a:lvl1pPr>
          </a:lstStyle>
          <a:p>
            <a:r>
              <a:rPr lang="en-US"/>
              <a:t>Click icon to add picture</a:t>
            </a:r>
          </a:p>
        </p:txBody>
      </p:sp>
      <p:sp>
        <p:nvSpPr>
          <p:cNvPr id="16" name="Text Placeholder 47">
            <a:extLst>
              <a:ext uri="{FF2B5EF4-FFF2-40B4-BE49-F238E27FC236}">
                <a16:creationId xmlns:a16="http://schemas.microsoft.com/office/drawing/2014/main" id="{C6692DAD-548A-E24A-825A-EAD6A65E336B}"/>
              </a:ext>
            </a:extLst>
          </p:cNvPr>
          <p:cNvSpPr>
            <a:spLocks noGrp="1"/>
          </p:cNvSpPr>
          <p:nvPr>
            <p:ph type="body" sz="quarter" idx="28" hasCustomPrompt="1"/>
          </p:nvPr>
        </p:nvSpPr>
        <p:spPr>
          <a:xfrm>
            <a:off x="8851900" y="3131402"/>
            <a:ext cx="2411483" cy="736843"/>
          </a:xfrm>
        </p:spPr>
        <p:txBody>
          <a:bodyPr anchor="t">
            <a:normAutofit/>
          </a:bodyPr>
          <a:lstStyle>
            <a:lvl1pPr marL="0" indent="0" algn="ctr">
              <a:lnSpc>
                <a:spcPct val="125000"/>
              </a:lnSpc>
              <a:spcBef>
                <a:spcPts val="0"/>
              </a:spcBef>
              <a:spcAft>
                <a:spcPts val="600"/>
              </a:spcAft>
              <a:buNone/>
              <a:defRPr sz="1050" b="0" i="0">
                <a:solidFill>
                  <a:schemeClr val="bg1"/>
                </a:solidFill>
                <a:latin typeface="Bernina Sans" pitchFamily="2" charset="77"/>
              </a:defRPr>
            </a:lvl1pPr>
          </a:lstStyle>
          <a:p>
            <a:pPr lvl="0"/>
            <a:r>
              <a:rPr lang="en-US"/>
              <a:t>Edit Master text styles</a:t>
            </a:r>
          </a:p>
        </p:txBody>
      </p:sp>
      <p:sp>
        <p:nvSpPr>
          <p:cNvPr id="17" name="Picture Placeholder 21">
            <a:extLst>
              <a:ext uri="{FF2B5EF4-FFF2-40B4-BE49-F238E27FC236}">
                <a16:creationId xmlns:a16="http://schemas.microsoft.com/office/drawing/2014/main" id="{C210C92C-8CD6-744E-BC8F-28BE4BDCB900}"/>
              </a:ext>
            </a:extLst>
          </p:cNvPr>
          <p:cNvSpPr>
            <a:spLocks noGrp="1"/>
          </p:cNvSpPr>
          <p:nvPr>
            <p:ph type="pic" sz="quarter" idx="29"/>
          </p:nvPr>
        </p:nvSpPr>
        <p:spPr>
          <a:xfrm>
            <a:off x="8851901" y="4094844"/>
            <a:ext cx="2411482" cy="1469306"/>
          </a:xfrm>
        </p:spPr>
        <p:txBody>
          <a:bodyPr/>
          <a:lstStyle>
            <a:lvl1pPr marL="0" indent="0">
              <a:buNone/>
              <a:defRPr/>
            </a:lvl1pPr>
          </a:lstStyle>
          <a:p>
            <a:r>
              <a:rPr lang="en-US"/>
              <a:t>Click icon to add picture</a:t>
            </a:r>
          </a:p>
        </p:txBody>
      </p:sp>
      <p:sp>
        <p:nvSpPr>
          <p:cNvPr id="18" name="Text Placeholder 47">
            <a:extLst>
              <a:ext uri="{FF2B5EF4-FFF2-40B4-BE49-F238E27FC236}">
                <a16:creationId xmlns:a16="http://schemas.microsoft.com/office/drawing/2014/main" id="{07132106-CD02-CB47-815F-B0923ED1CFDE}"/>
              </a:ext>
            </a:extLst>
          </p:cNvPr>
          <p:cNvSpPr>
            <a:spLocks noGrp="1"/>
          </p:cNvSpPr>
          <p:nvPr>
            <p:ph type="body" sz="quarter" idx="30" hasCustomPrompt="1"/>
          </p:nvPr>
        </p:nvSpPr>
        <p:spPr>
          <a:xfrm>
            <a:off x="8851900" y="5692684"/>
            <a:ext cx="2411483" cy="736844"/>
          </a:xfrm>
        </p:spPr>
        <p:txBody>
          <a:bodyPr anchor="t">
            <a:normAutofit/>
          </a:bodyPr>
          <a:lstStyle>
            <a:lvl1pPr marL="0" indent="0" algn="ctr">
              <a:lnSpc>
                <a:spcPct val="125000"/>
              </a:lnSpc>
              <a:spcBef>
                <a:spcPts val="0"/>
              </a:spcBef>
              <a:spcAft>
                <a:spcPts val="600"/>
              </a:spcAft>
              <a:buNone/>
              <a:defRPr sz="1050" b="0" i="0">
                <a:solidFill>
                  <a:schemeClr val="bg1"/>
                </a:solidFill>
                <a:latin typeface="Bernina Sans" pitchFamily="2" charset="77"/>
              </a:defRPr>
            </a:lvl1pPr>
          </a:lstStyle>
          <a:p>
            <a:pPr lvl="0"/>
            <a:r>
              <a:rPr lang="en-US"/>
              <a:t>Edit Master text styles</a:t>
            </a:r>
          </a:p>
        </p:txBody>
      </p:sp>
      <p:pic>
        <p:nvPicPr>
          <p:cNvPr id="20" name="Graphic 19">
            <a:extLst>
              <a:ext uri="{FF2B5EF4-FFF2-40B4-BE49-F238E27FC236}">
                <a16:creationId xmlns:a16="http://schemas.microsoft.com/office/drawing/2014/main" id="{FE44D2A6-9B5F-1047-8DB2-3454D755FF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583406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64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144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centered)[Mar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962F105-D4DB-204E-82B6-788BC67D35DF}"/>
              </a:ext>
            </a:extLst>
          </p:cNvPr>
          <p:cNvCxnSpPr>
            <a:cxnSpLocks/>
          </p:cNvCxnSpPr>
          <p:nvPr userDrawn="1"/>
        </p:nvCxnSpPr>
        <p:spPr>
          <a:xfrm>
            <a:off x="5608721"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E225BE-7BF1-5C46-B21B-0C2E1256E933}"/>
              </a:ext>
            </a:extLst>
          </p:cNvPr>
          <p:cNvSpPr/>
          <p:nvPr userDrawn="1"/>
        </p:nvSpPr>
        <p:spPr>
          <a:xfrm>
            <a:off x="811306" y="1155758"/>
            <a:ext cx="1232647" cy="1166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565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928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6757E80-03BA-C443-A461-C2483955B658}"/>
              </a:ext>
            </a:extLst>
          </p:cNvPr>
          <p:cNvPicPr>
            <a:picLocks noChangeAspect="1"/>
          </p:cNvPicPr>
          <p:nvPr userDrawn="1"/>
        </p:nvPicPr>
        <p:blipFill>
          <a:blip r:embed="rId2"/>
          <a:srcRect/>
          <a:stretch/>
        </p:blipFill>
        <p:spPr>
          <a:xfrm>
            <a:off x="1524" y="-2718"/>
            <a:ext cx="12195539" cy="6867144"/>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000"/>
            </a:lvl1pPr>
            <a:lvl2pPr marL="457200" indent="0" algn="ctr">
              <a:buNone/>
              <a:defRPr/>
            </a:lvl2pPr>
          </a:lstStyle>
          <a:p>
            <a:pPr lvl="0"/>
            <a:r>
              <a:rPr lang="en-US"/>
              <a:t>Click to edit Master text styles</a:t>
            </a:r>
          </a:p>
        </p:txBody>
      </p:sp>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Graphic 12">
            <a:extLst>
              <a:ext uri="{FF2B5EF4-FFF2-40B4-BE49-F238E27FC236}">
                <a16:creationId xmlns:a16="http://schemas.microsoft.com/office/drawing/2014/main" id="{E36AEB50-E33F-E745-942B-4C938C8FA0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4450" y="5613009"/>
            <a:ext cx="1949335" cy="679728"/>
          </a:xfrm>
          <a:prstGeom prst="rect">
            <a:avLst/>
          </a:prstGeom>
        </p:spPr>
      </p:pic>
      <p:cxnSp>
        <p:nvCxnSpPr>
          <p:cNvPr id="16" name="Straight Connector 15">
            <a:extLst>
              <a:ext uri="{FF2B5EF4-FFF2-40B4-BE49-F238E27FC236}">
                <a16:creationId xmlns:a16="http://schemas.microsoft.com/office/drawing/2014/main" id="{8BF13E15-029E-524F-A3E7-F35D69B75604}"/>
              </a:ext>
            </a:extLst>
          </p:cNvPr>
          <p:cNvCxnSpPr>
            <a:cxnSpLocks/>
          </p:cNvCxnSpPr>
          <p:nvPr userDrawn="1"/>
        </p:nvCxnSpPr>
        <p:spPr>
          <a:xfrm>
            <a:off x="934450" y="3508281"/>
            <a:ext cx="12372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12FFD79-2DE2-F54C-AB32-CD19BED9BE80}"/>
              </a:ext>
            </a:extLst>
          </p:cNvPr>
          <p:cNvPicPr>
            <a:picLocks noChangeAspect="1"/>
          </p:cNvPicPr>
          <p:nvPr userDrawn="1"/>
        </p:nvPicPr>
        <p:blipFill>
          <a:blip r:embed="rId5"/>
          <a:stretch>
            <a:fillRect/>
          </a:stretch>
        </p:blipFill>
        <p:spPr>
          <a:xfrm>
            <a:off x="10085191" y="368405"/>
            <a:ext cx="1813505" cy="652862"/>
          </a:xfrm>
          <a:prstGeom prst="rect">
            <a:avLst/>
          </a:prstGeom>
        </p:spPr>
      </p:pic>
    </p:spTree>
    <p:extLst>
      <p:ext uri="{BB962C8B-B14F-4D97-AF65-F5344CB8AC3E}">
        <p14:creationId xmlns:p14="http://schemas.microsoft.com/office/powerpoint/2010/main" val="29462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Right)">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centered)[Mar1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914DE7-3C0D-1C43-99A0-C5EBF59E03FD}"/>
              </a:ext>
            </a:extLst>
          </p:cNvPr>
          <p:cNvSpPr/>
          <p:nvPr userDrawn="1"/>
        </p:nvSpPr>
        <p:spPr>
          <a:xfrm>
            <a:off x="838200" y="1101970"/>
            <a:ext cx="1176130" cy="196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userDrawn="1">
            <p:ph type="title"/>
          </p:nvPr>
        </p:nvSpPr>
        <p:spPr/>
        <p:txBody>
          <a:bodyPr/>
          <a:lstStyle>
            <a:lvl1pPr algn="ctr">
              <a:defRPr/>
            </a:lvl1pPr>
          </a:lstStyle>
          <a:p>
            <a:r>
              <a:rPr lang="en-US"/>
              <a:t>Click to edit Master title style</a:t>
            </a:r>
          </a:p>
        </p:txBody>
      </p:sp>
      <p:cxnSp>
        <p:nvCxnSpPr>
          <p:cNvPr id="4" name="Straight Connector 3">
            <a:extLst>
              <a:ext uri="{FF2B5EF4-FFF2-40B4-BE49-F238E27FC236}">
                <a16:creationId xmlns:a16="http://schemas.microsoft.com/office/drawing/2014/main" id="{82A14943-D949-4648-B2F5-1C0E38B6B41F}"/>
              </a:ext>
            </a:extLst>
          </p:cNvPr>
          <p:cNvCxnSpPr>
            <a:cxnSpLocks/>
          </p:cNvCxnSpPr>
          <p:nvPr userDrawn="1"/>
        </p:nvCxnSpPr>
        <p:spPr>
          <a:xfrm>
            <a:off x="5608721"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996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0191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4000"/>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4000"/>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4259668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1574792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0" y="0"/>
            <a:ext cx="2711669" cy="1959429"/>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16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Oct1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2EA893-53A5-6845-B0EC-87474FDEA3D8}"/>
              </a:ext>
            </a:extLst>
          </p:cNvPr>
          <p:cNvSpPr/>
          <p:nvPr userDrawn="1"/>
        </p:nvSpPr>
        <p:spPr>
          <a:xfrm>
            <a:off x="5237018" y="-1"/>
            <a:ext cx="6954982" cy="6118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A202DB-FB0A-6E46-A886-7E1982C49402}"/>
              </a:ext>
            </a:extLst>
          </p:cNvPr>
          <p:cNvSpPr/>
          <p:nvPr userDrawn="1"/>
        </p:nvSpPr>
        <p:spPr>
          <a:xfrm>
            <a:off x="0" y="0"/>
            <a:ext cx="100999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EB6425-1D02-814A-AAC9-2130CF902380}"/>
              </a:ext>
            </a:extLst>
          </p:cNvPr>
          <p:cNvSpPr/>
          <p:nvPr userDrawn="1"/>
        </p:nvSpPr>
        <p:spPr>
          <a:xfrm>
            <a:off x="0" y="0"/>
            <a:ext cx="2711669" cy="1959429"/>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535CD05-B438-BA42-A10D-30512056C76C}"/>
              </a:ext>
            </a:extLst>
          </p:cNvPr>
          <p:cNvPicPr>
            <a:picLocks noChangeAspect="1"/>
          </p:cNvPicPr>
          <p:nvPr userDrawn="1"/>
        </p:nvPicPr>
        <p:blipFill>
          <a:blip r:embed="rId2"/>
          <a:srcRect/>
          <a:stretch/>
        </p:blipFill>
        <p:spPr>
          <a:xfrm>
            <a:off x="6350" y="0"/>
            <a:ext cx="12179300" cy="6858000"/>
          </a:xfrm>
          <a:prstGeom prst="rect">
            <a:avLst/>
          </a:prstGeom>
        </p:spPr>
      </p:pic>
      <p:pic>
        <p:nvPicPr>
          <p:cNvPr id="8" name="Graphic 7">
            <a:extLst>
              <a:ext uri="{FF2B5EF4-FFF2-40B4-BE49-F238E27FC236}">
                <a16:creationId xmlns:a16="http://schemas.microsoft.com/office/drawing/2014/main" id="{D803E510-BC6F-E64A-974C-1FED543850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927468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Oct1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2EA893-53A5-6845-B0EC-87474FDEA3D8}"/>
              </a:ext>
            </a:extLst>
          </p:cNvPr>
          <p:cNvSpPr/>
          <p:nvPr userDrawn="1"/>
        </p:nvSpPr>
        <p:spPr>
          <a:xfrm>
            <a:off x="5237018" y="-1"/>
            <a:ext cx="6954982" cy="6118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A202DB-FB0A-6E46-A886-7E1982C49402}"/>
              </a:ext>
            </a:extLst>
          </p:cNvPr>
          <p:cNvSpPr/>
          <p:nvPr userDrawn="1"/>
        </p:nvSpPr>
        <p:spPr>
          <a:xfrm>
            <a:off x="0" y="0"/>
            <a:ext cx="100999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omputer, light, curtain&#10;&#10;Description automatically generated">
            <a:extLst>
              <a:ext uri="{FF2B5EF4-FFF2-40B4-BE49-F238E27FC236}">
                <a16:creationId xmlns:a16="http://schemas.microsoft.com/office/drawing/2014/main" id="{3694F8E3-CDE8-BD42-BDEE-E77A86CE26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BEB6425-1D02-814A-AAC9-2130CF902380}"/>
              </a:ext>
            </a:extLst>
          </p:cNvPr>
          <p:cNvSpPr/>
          <p:nvPr userDrawn="1"/>
        </p:nvSpPr>
        <p:spPr>
          <a:xfrm>
            <a:off x="0" y="0"/>
            <a:ext cx="2711669" cy="1959429"/>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8CD80E-000D-954E-B094-4450DD57C972}"/>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B041EA94-8354-4E46-A1AD-573D3304DD44}"/>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A93B102-5F7C-1F40-8A00-EC126E55D6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107378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Oct18]">
    <p:spTree>
      <p:nvGrpSpPr>
        <p:cNvPr id="1" name=""/>
        <p:cNvGrpSpPr/>
        <p:nvPr/>
      </p:nvGrpSpPr>
      <p:grpSpPr>
        <a:xfrm>
          <a:off x="0" y="0"/>
          <a:ext cx="0" cy="0"/>
          <a:chOff x="0" y="0"/>
          <a:chExt cx="0" cy="0"/>
        </a:xfrm>
      </p:grpSpPr>
      <p:pic>
        <p:nvPicPr>
          <p:cNvPr id="11" name="Picture 10" descr="A picture containing computer&#10;&#10;Description automatically generated">
            <a:extLst>
              <a:ext uri="{FF2B5EF4-FFF2-40B4-BE49-F238E27FC236}">
                <a16:creationId xmlns:a16="http://schemas.microsoft.com/office/drawing/2014/main" id="{E27884FB-8AA9-8F45-B95E-21F35811D7EA}"/>
              </a:ext>
            </a:extLst>
          </p:cNvPr>
          <p:cNvPicPr>
            <a:picLocks noChangeAspect="1"/>
          </p:cNvPicPr>
          <p:nvPr userDrawn="1"/>
        </p:nvPicPr>
        <p:blipFill>
          <a:blip r:embed="rId2"/>
          <a:stretch>
            <a:fillRect/>
          </a:stretch>
        </p:blipFill>
        <p:spPr>
          <a:xfrm>
            <a:off x="-15240" y="-2"/>
            <a:ext cx="12211777" cy="6876288"/>
          </a:xfrm>
          <a:prstGeom prst="rect">
            <a:avLst/>
          </a:prstGeom>
        </p:spPr>
      </p:pic>
      <p:sp>
        <p:nvSpPr>
          <p:cNvPr id="9" name="TextBox 8">
            <a:extLst>
              <a:ext uri="{FF2B5EF4-FFF2-40B4-BE49-F238E27FC236}">
                <a16:creationId xmlns:a16="http://schemas.microsoft.com/office/drawing/2014/main" id="{F9967BF9-2882-1449-A399-B0ACEC97CC00}"/>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65E0217D-C111-0649-AF5D-39F7DBEBEE94}"/>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5" name="Graphic 4">
            <a:extLst>
              <a:ext uri="{FF2B5EF4-FFF2-40B4-BE49-F238E27FC236}">
                <a16:creationId xmlns:a16="http://schemas.microsoft.com/office/drawing/2014/main" id="{5203B180-11FF-A647-921C-2585708858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365099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7589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idebar [Oct18]">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493DE-4CBF-46DB-8E07-B6B4ABF1F495}"/>
              </a:ext>
            </a:extLst>
          </p:cNvPr>
          <p:cNvPicPr>
            <a:picLocks noChangeAspect="1"/>
          </p:cNvPicPr>
          <p:nvPr userDrawn="1"/>
        </p:nvPicPr>
        <p:blipFill rotWithShape="1">
          <a:blip r:embed="rId2"/>
          <a:srcRect l="20134" t="1" r="39500" b="1"/>
          <a:stretch/>
        </p:blipFill>
        <p:spPr>
          <a:xfrm>
            <a:off x="0" y="0"/>
            <a:ext cx="2983043"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lang="en-US" sz="2000" b="1" i="0" kern="1200" dirty="0">
                <a:solidFill>
                  <a:schemeClr val="bg1"/>
                </a:solidFill>
                <a:latin typeface="Bernina Sans Narrow" pitchFamily="2" charset="77"/>
                <a:ea typeface="+mj-ea"/>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a:p>
        </p:txBody>
      </p:sp>
    </p:spTree>
    <p:extLst>
      <p:ext uri="{BB962C8B-B14F-4D97-AF65-F5344CB8AC3E}">
        <p14:creationId xmlns:p14="http://schemas.microsoft.com/office/powerpoint/2010/main" val="243738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19ECA87-9F28-5D4E-8F9D-2AB6E70F6E97}"/>
              </a:ext>
            </a:extLst>
          </p:cNvPr>
          <p:cNvPicPr>
            <a:picLocks noChangeAspect="1"/>
          </p:cNvPicPr>
          <p:nvPr userDrawn="1"/>
        </p:nvPicPr>
        <p:blipFill rotWithShape="1">
          <a:blip r:embed="rId2"/>
          <a:srcRect b="94"/>
          <a:stretch/>
        </p:blipFill>
        <p:spPr>
          <a:xfrm>
            <a:off x="1524" y="-2718"/>
            <a:ext cx="12195539" cy="6860718"/>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5196840"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752491" y="1428908"/>
            <a:ext cx="1432819"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000"/>
            </a:lvl1pPr>
            <a:lvl2pPr marL="457200" indent="0" algn="r">
              <a:buNone/>
              <a:defRPr/>
            </a:lvl2pPr>
          </a:lstStyle>
          <a:p>
            <a:pPr lvl="0"/>
            <a:r>
              <a:rPr lang="en-US"/>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752491" y="4800695"/>
            <a:ext cx="1432819"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000"/>
            </a:lvl1pPr>
            <a:lvl2pPr marL="457200" indent="0" algn="r">
              <a:buNone/>
              <a:defRPr/>
            </a:lvl2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511076" y="0"/>
            <a:ext cx="3697452" cy="3656507"/>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511076" y="3190333"/>
            <a:ext cx="3694417" cy="3667667"/>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pic>
        <p:nvPicPr>
          <p:cNvPr id="16" name="Graphic 15">
            <a:extLst>
              <a:ext uri="{FF2B5EF4-FFF2-40B4-BE49-F238E27FC236}">
                <a16:creationId xmlns:a16="http://schemas.microsoft.com/office/drawing/2014/main" id="{91109227-28B5-4C44-BED3-33DAB97D723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4450" y="5613009"/>
            <a:ext cx="1949335" cy="679728"/>
          </a:xfrm>
          <a:prstGeom prst="rect">
            <a:avLst/>
          </a:prstGeom>
        </p:spPr>
      </p:pic>
      <p:cxnSp>
        <p:nvCxnSpPr>
          <p:cNvPr id="19" name="Straight Connector 18">
            <a:extLst>
              <a:ext uri="{FF2B5EF4-FFF2-40B4-BE49-F238E27FC236}">
                <a16:creationId xmlns:a16="http://schemas.microsoft.com/office/drawing/2014/main" id="{22EDA3C0-0B32-1044-9128-8EDFA55DA1DE}"/>
              </a:ext>
            </a:extLst>
          </p:cNvPr>
          <p:cNvCxnSpPr>
            <a:cxnSpLocks/>
          </p:cNvCxnSpPr>
          <p:nvPr userDrawn="1"/>
        </p:nvCxnSpPr>
        <p:spPr>
          <a:xfrm>
            <a:off x="934450" y="3508281"/>
            <a:ext cx="12372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C43521E-D918-D34C-9ED8-F8000C1AE68E}"/>
              </a:ext>
            </a:extLst>
          </p:cNvPr>
          <p:cNvPicPr>
            <a:picLocks noChangeAspect="1"/>
          </p:cNvPicPr>
          <p:nvPr userDrawn="1"/>
        </p:nvPicPr>
        <p:blipFill>
          <a:blip r:embed="rId5"/>
          <a:stretch>
            <a:fillRect/>
          </a:stretch>
        </p:blipFill>
        <p:spPr>
          <a:xfrm>
            <a:off x="4282495" y="5628017"/>
            <a:ext cx="1813505" cy="652862"/>
          </a:xfrm>
          <a:prstGeom prst="rect">
            <a:avLst/>
          </a:prstGeom>
        </p:spPr>
      </p:pic>
    </p:spTree>
    <p:extLst>
      <p:ext uri="{BB962C8B-B14F-4D97-AF65-F5344CB8AC3E}">
        <p14:creationId xmlns:p14="http://schemas.microsoft.com/office/powerpoint/2010/main" val="9934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upRigh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deba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966DE3-67D5-4944-99A1-68F5A19AA68A}"/>
              </a:ext>
            </a:extLst>
          </p:cNvPr>
          <p:cNvPicPr>
            <a:picLocks noChangeAspect="1"/>
          </p:cNvPicPr>
          <p:nvPr userDrawn="1"/>
        </p:nvPicPr>
        <p:blipFill rotWithShape="1">
          <a:blip r:embed="rId2"/>
          <a:srcRect l="20134" t="1" r="39500" b="1"/>
          <a:stretch/>
        </p:blipFill>
        <p:spPr>
          <a:xfrm>
            <a:off x="0" y="0"/>
            <a:ext cx="2983043"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1002383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11.1.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F5424-27FE-0E4D-9DDE-4A8D8597DCF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2794" y="3397293"/>
            <a:ext cx="77533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F05220C-DD63-7E48-B303-6891A355DD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0" name="Graphic 9">
            <a:extLst>
              <a:ext uri="{FF2B5EF4-FFF2-40B4-BE49-F238E27FC236}">
                <a16:creationId xmlns:a16="http://schemas.microsoft.com/office/drawing/2014/main" id="{516F6535-A15E-B84B-8BF4-A12EA536C3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1617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4D8048-B808-3A43-BB64-F60B2BADDED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Parallelogram 1">
            <a:extLst>
              <a:ext uri="{FF2B5EF4-FFF2-40B4-BE49-F238E27FC236}">
                <a16:creationId xmlns:a16="http://schemas.microsoft.com/office/drawing/2014/main" id="{AC7D97FA-4C51-EF4B-9190-1B02C7281C69}"/>
              </a:ext>
            </a:extLst>
          </p:cNvPr>
          <p:cNvSpPr/>
          <p:nvPr userDrawn="1"/>
        </p:nvSpPr>
        <p:spPr>
          <a:xfrm>
            <a:off x="7281101" y="-13252"/>
            <a:ext cx="4931116" cy="6884504"/>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5071447"/>
              <a:gd name="connsiteY0" fmla="*/ 6858000 h 6871252"/>
              <a:gd name="connsiteX1" fmla="*/ 1332672 w 5071447"/>
              <a:gd name="connsiteY1" fmla="*/ 0 h 6871252"/>
              <a:gd name="connsiteX2" fmla="*/ 4389578 w 5071447"/>
              <a:gd name="connsiteY2" fmla="*/ 479117 h 6871252"/>
              <a:gd name="connsiteX3" fmla="*/ 5071441 w 5071447"/>
              <a:gd name="connsiteY3" fmla="*/ 6871252 h 6871252"/>
              <a:gd name="connsiteX4" fmla="*/ 0 w 5071447"/>
              <a:gd name="connsiteY4" fmla="*/ 6858000 h 6871252"/>
              <a:gd name="connsiteX0" fmla="*/ 0 w 4579095"/>
              <a:gd name="connsiteY0" fmla="*/ 6858000 h 6858000"/>
              <a:gd name="connsiteX1" fmla="*/ 1332672 w 4579095"/>
              <a:gd name="connsiteY1" fmla="*/ 0 h 6858000"/>
              <a:gd name="connsiteX2" fmla="*/ 4389578 w 4579095"/>
              <a:gd name="connsiteY2" fmla="*/ 479117 h 6858000"/>
              <a:gd name="connsiteX3" fmla="*/ 4579072 w 4579095"/>
              <a:gd name="connsiteY3" fmla="*/ 6688372 h 6858000"/>
              <a:gd name="connsiteX4" fmla="*/ 0 w 4579095"/>
              <a:gd name="connsiteY4" fmla="*/ 6858000 h 6858000"/>
              <a:gd name="connsiteX0" fmla="*/ 0 w 4930773"/>
              <a:gd name="connsiteY0" fmla="*/ 6858000 h 6871252"/>
              <a:gd name="connsiteX1" fmla="*/ 1332672 w 4930773"/>
              <a:gd name="connsiteY1" fmla="*/ 0 h 6871252"/>
              <a:gd name="connsiteX2" fmla="*/ 4389578 w 4930773"/>
              <a:gd name="connsiteY2" fmla="*/ 479117 h 6871252"/>
              <a:gd name="connsiteX3" fmla="*/ 4930765 w 4930773"/>
              <a:gd name="connsiteY3" fmla="*/ 6871252 h 6871252"/>
              <a:gd name="connsiteX4" fmla="*/ 0 w 4930773"/>
              <a:gd name="connsiteY4" fmla="*/ 6858000 h 6871252"/>
              <a:gd name="connsiteX0" fmla="*/ 0 w 4931116"/>
              <a:gd name="connsiteY0" fmla="*/ 6871252 h 6884504"/>
              <a:gd name="connsiteX1" fmla="*/ 1332672 w 4931116"/>
              <a:gd name="connsiteY1" fmla="*/ 13252 h 6884504"/>
              <a:gd name="connsiteX2" fmla="*/ 4924150 w 4931116"/>
              <a:gd name="connsiteY2" fmla="*/ 0 h 6884504"/>
              <a:gd name="connsiteX3" fmla="*/ 4930765 w 4931116"/>
              <a:gd name="connsiteY3" fmla="*/ 6884504 h 6884504"/>
              <a:gd name="connsiteX4" fmla="*/ 0 w 4931116"/>
              <a:gd name="connsiteY4" fmla="*/ 6871252 h 688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116" h="6884504">
                <a:moveTo>
                  <a:pt x="0" y="6871252"/>
                </a:moveTo>
                <a:lnTo>
                  <a:pt x="1332672" y="13252"/>
                </a:lnTo>
                <a:lnTo>
                  <a:pt x="4924150" y="0"/>
                </a:lnTo>
                <a:cubicBezTo>
                  <a:pt x="4921665" y="2294835"/>
                  <a:pt x="4933250" y="4589669"/>
                  <a:pt x="4930765" y="6884504"/>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59">
            <a:extLst>
              <a:ext uri="{FF2B5EF4-FFF2-40B4-BE49-F238E27FC236}">
                <a16:creationId xmlns:a16="http://schemas.microsoft.com/office/drawing/2014/main" id="{9D94C526-7C78-754E-BE35-5DABC92FC422}"/>
              </a:ext>
            </a:extLst>
          </p:cNvPr>
          <p:cNvSpPr>
            <a:spLocks noGrp="1"/>
          </p:cNvSpPr>
          <p:nvPr>
            <p:ph type="body" sz="quarter" idx="33"/>
          </p:nvPr>
        </p:nvSpPr>
        <p:spPr>
          <a:xfrm>
            <a:off x="8925221" y="4269513"/>
            <a:ext cx="2503493"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6" name="Picture Placeholder 8">
            <a:extLst>
              <a:ext uri="{FF2B5EF4-FFF2-40B4-BE49-F238E27FC236}">
                <a16:creationId xmlns:a16="http://schemas.microsoft.com/office/drawing/2014/main" id="{D08707ED-8E3F-034C-B045-368AC7C9CD09}"/>
              </a:ext>
            </a:extLst>
          </p:cNvPr>
          <p:cNvSpPr>
            <a:spLocks noGrp="1"/>
          </p:cNvSpPr>
          <p:nvPr>
            <p:ph type="pic" sz="quarter" idx="36"/>
          </p:nvPr>
        </p:nvSpPr>
        <p:spPr>
          <a:xfrm>
            <a:off x="8925222" y="1548948"/>
            <a:ext cx="2503494" cy="2503494"/>
          </a:xfrm>
          <a:prstGeom prst="ellipse">
            <a:avLst/>
          </a:prstGeom>
          <a:effectLst/>
        </p:spPr>
        <p:txBody>
          <a:bodyPr anchor="ctr"/>
          <a:lstStyle>
            <a:lvl1pPr marL="0" indent="0" algn="ctr">
              <a:buNone/>
              <a:defRPr/>
            </a:lvl1pPr>
          </a:lstStyle>
          <a:p>
            <a:r>
              <a:rPr lang="en-US"/>
              <a:t>Click icon to add picture</a:t>
            </a:r>
          </a:p>
        </p:txBody>
      </p:sp>
      <p:pic>
        <p:nvPicPr>
          <p:cNvPr id="12" name="Graphic 11">
            <a:extLst>
              <a:ext uri="{FF2B5EF4-FFF2-40B4-BE49-F238E27FC236}">
                <a16:creationId xmlns:a16="http://schemas.microsoft.com/office/drawing/2014/main" id="{01DC1AD2-C529-3A43-81BC-79E9A14A0B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1" name="Graphic 10">
            <a:extLst>
              <a:ext uri="{FF2B5EF4-FFF2-40B4-BE49-F238E27FC236}">
                <a16:creationId xmlns:a16="http://schemas.microsoft.com/office/drawing/2014/main" id="{D9DAF0FA-E3A5-6643-ACD3-935027CEE8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462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11.1.18]">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2EF78E-99D2-3949-9ECA-60CF7DF6DE08}"/>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16" name="Parallelogram 1">
            <a:extLst>
              <a:ext uri="{FF2B5EF4-FFF2-40B4-BE49-F238E27FC236}">
                <a16:creationId xmlns:a16="http://schemas.microsoft.com/office/drawing/2014/main" id="{23340234-5633-A047-9058-47B16652471E}"/>
              </a:ext>
            </a:extLst>
          </p:cNvPr>
          <p:cNvSpPr/>
          <p:nvPr userDrawn="1"/>
        </p:nvSpPr>
        <p:spPr>
          <a:xfrm>
            <a:off x="7616305" y="-13252"/>
            <a:ext cx="4602225" cy="6885322"/>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225" h="6885322">
                <a:moveTo>
                  <a:pt x="0" y="6871252"/>
                </a:moveTo>
                <a:lnTo>
                  <a:pt x="1332672" y="13252"/>
                </a:lnTo>
                <a:lnTo>
                  <a:pt x="4602225" y="0"/>
                </a:lnTo>
                <a:cubicBezTo>
                  <a:pt x="4599740" y="2294835"/>
                  <a:pt x="4596442" y="4590487"/>
                  <a:pt x="4593957" y="6885322"/>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199" y="602479"/>
            <a:ext cx="6751575"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199" y="4062663"/>
            <a:ext cx="642072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489816" y="243732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9489816" y="5643772"/>
            <a:ext cx="1938900" cy="869570"/>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solidFill>
                  <a:schemeClr val="tx1"/>
                </a:solidFill>
              </a:defRPr>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p:cNvSpPr>
          <p:nvPr>
            <p:ph type="pic" sz="quarter" idx="36"/>
          </p:nvPr>
        </p:nvSpPr>
        <p:spPr>
          <a:xfrm>
            <a:off x="9489816" y="351691"/>
            <a:ext cx="1938900" cy="1938900"/>
          </a:xfrm>
          <a:prstGeom prst="ellipse">
            <a:avLst/>
          </a:prstGeom>
          <a:effectLst/>
        </p:spPr>
        <p:txBody>
          <a:bodyPr anchor="ctr"/>
          <a:lstStyle>
            <a:lvl1pPr marL="0" indent="0" algn="ctr">
              <a:buNone/>
              <a:defRPr/>
            </a:lvl1pPr>
          </a:lstStyle>
          <a:p>
            <a:r>
              <a:rPr lang="en-US"/>
              <a:t>Click icon to add picture</a:t>
            </a:r>
          </a:p>
        </p:txBody>
      </p:sp>
      <p:sp>
        <p:nvSpPr>
          <p:cNvPr id="19" name="Picture Placeholder 8">
            <a:extLst>
              <a:ext uri="{FF2B5EF4-FFF2-40B4-BE49-F238E27FC236}">
                <a16:creationId xmlns:a16="http://schemas.microsoft.com/office/drawing/2014/main" id="{4A136022-8175-D14E-B0CA-71E3605D3B0E}"/>
              </a:ext>
            </a:extLst>
          </p:cNvPr>
          <p:cNvSpPr>
            <a:spLocks noGrp="1"/>
          </p:cNvSpPr>
          <p:nvPr>
            <p:ph type="pic" sz="quarter" idx="37"/>
          </p:nvPr>
        </p:nvSpPr>
        <p:spPr>
          <a:xfrm>
            <a:off x="9489816" y="3558141"/>
            <a:ext cx="1938900" cy="1938900"/>
          </a:xfrm>
          <a:prstGeom prst="ellipse">
            <a:avLst/>
          </a:prstGeom>
          <a:effectLst/>
        </p:spPr>
        <p:txBody>
          <a:bodyPr anchor="t"/>
          <a:lstStyle>
            <a:lvl1pPr marL="0" indent="0" algn="ctr">
              <a:buNone/>
              <a:defRPr/>
            </a:lvl1pPr>
          </a:lstStyle>
          <a:p>
            <a:r>
              <a:rPr lang="en-US"/>
              <a:t>Click icon to add picture</a:t>
            </a:r>
          </a:p>
        </p:txBody>
      </p:sp>
      <p:pic>
        <p:nvPicPr>
          <p:cNvPr id="14" name="Graphic 13">
            <a:extLst>
              <a:ext uri="{FF2B5EF4-FFF2-40B4-BE49-F238E27FC236}">
                <a16:creationId xmlns:a16="http://schemas.microsoft.com/office/drawing/2014/main" id="{3594AB53-20CF-2143-ADB9-956B1CA113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4588DBB1-B14B-144D-9CFE-D2CE537DF9B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9934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11.1.18]">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639677-00E9-2D4F-A07D-50344451B6F0}"/>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90014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61016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Parallelogram 1">
            <a:extLst>
              <a:ext uri="{FF2B5EF4-FFF2-40B4-BE49-F238E27FC236}">
                <a16:creationId xmlns:a16="http://schemas.microsoft.com/office/drawing/2014/main" id="{D3D31EF1-32CE-0842-AD93-2CADDBE6C19E}"/>
              </a:ext>
            </a:extLst>
          </p:cNvPr>
          <p:cNvSpPr/>
          <p:nvPr userDrawn="1"/>
        </p:nvSpPr>
        <p:spPr>
          <a:xfrm>
            <a:off x="7756982" y="-13252"/>
            <a:ext cx="4453655" cy="6871255"/>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 name="connsiteX0" fmla="*/ 0 w 5058194"/>
              <a:gd name="connsiteY0" fmla="*/ 6858000 h 6858001"/>
              <a:gd name="connsiteX1" fmla="*/ 1332672 w 5058194"/>
              <a:gd name="connsiteY1" fmla="*/ 0 h 6858001"/>
              <a:gd name="connsiteX2" fmla="*/ 3730028 w 5058194"/>
              <a:gd name="connsiteY2" fmla="*/ 85222 h 6858001"/>
              <a:gd name="connsiteX3" fmla="*/ 5058191 w 5058194"/>
              <a:gd name="connsiteY3" fmla="*/ 6858001 h 6858001"/>
              <a:gd name="connsiteX4" fmla="*/ 0 w 5058194"/>
              <a:gd name="connsiteY4" fmla="*/ 6858000 h 6858001"/>
              <a:gd name="connsiteX0" fmla="*/ 0 w 4143802"/>
              <a:gd name="connsiteY0" fmla="*/ 6858000 h 6858000"/>
              <a:gd name="connsiteX1" fmla="*/ 1332672 w 4143802"/>
              <a:gd name="connsiteY1" fmla="*/ 0 h 6858000"/>
              <a:gd name="connsiteX2" fmla="*/ 3730028 w 4143802"/>
              <a:gd name="connsiteY2" fmla="*/ 85222 h 6858000"/>
              <a:gd name="connsiteX3" fmla="*/ 4143791 w 4143802"/>
              <a:gd name="connsiteY3" fmla="*/ 6253091 h 6858000"/>
              <a:gd name="connsiteX4" fmla="*/ 0 w 4143802"/>
              <a:gd name="connsiteY4" fmla="*/ 6858000 h 6858000"/>
              <a:gd name="connsiteX0" fmla="*/ 0 w 4593962"/>
              <a:gd name="connsiteY0" fmla="*/ 6858000 h 6872070"/>
              <a:gd name="connsiteX1" fmla="*/ 1332672 w 4593962"/>
              <a:gd name="connsiteY1" fmla="*/ 0 h 6872070"/>
              <a:gd name="connsiteX2" fmla="*/ 3730028 w 4593962"/>
              <a:gd name="connsiteY2" fmla="*/ 85222 h 6872070"/>
              <a:gd name="connsiteX3" fmla="*/ 4593957 w 4593962"/>
              <a:gd name="connsiteY3" fmla="*/ 6872070 h 6872070"/>
              <a:gd name="connsiteX4" fmla="*/ 0 w 4593962"/>
              <a:gd name="connsiteY4" fmla="*/ 6858000 h 6872070"/>
              <a:gd name="connsiteX0" fmla="*/ 0 w 4602225"/>
              <a:gd name="connsiteY0" fmla="*/ 6871252 h 6885322"/>
              <a:gd name="connsiteX1" fmla="*/ 1332672 w 4602225"/>
              <a:gd name="connsiteY1" fmla="*/ 13252 h 6885322"/>
              <a:gd name="connsiteX2" fmla="*/ 4602225 w 4602225"/>
              <a:gd name="connsiteY2" fmla="*/ 0 h 6885322"/>
              <a:gd name="connsiteX3" fmla="*/ 4593957 w 4602225"/>
              <a:gd name="connsiteY3" fmla="*/ 6885322 h 6885322"/>
              <a:gd name="connsiteX4" fmla="*/ 0 w 4602225"/>
              <a:gd name="connsiteY4" fmla="*/ 6871252 h 6885322"/>
              <a:gd name="connsiteX0" fmla="*/ 0 w 4593962"/>
              <a:gd name="connsiteY0" fmla="*/ 6858000 h 6872070"/>
              <a:gd name="connsiteX1" fmla="*/ 1332672 w 4593962"/>
              <a:gd name="connsiteY1" fmla="*/ 0 h 6872070"/>
              <a:gd name="connsiteX2" fmla="*/ 3786298 w 4593962"/>
              <a:gd name="connsiteY2" fmla="*/ 535388 h 6872070"/>
              <a:gd name="connsiteX3" fmla="*/ 4593957 w 4593962"/>
              <a:gd name="connsiteY3" fmla="*/ 6872070 h 6872070"/>
              <a:gd name="connsiteX4" fmla="*/ 0 w 4593962"/>
              <a:gd name="connsiteY4" fmla="*/ 6858000 h 6872070"/>
              <a:gd name="connsiteX0" fmla="*/ 0 w 4143802"/>
              <a:gd name="connsiteY0" fmla="*/ 6858000 h 6858000"/>
              <a:gd name="connsiteX1" fmla="*/ 1332672 w 4143802"/>
              <a:gd name="connsiteY1" fmla="*/ 0 h 6858000"/>
              <a:gd name="connsiteX2" fmla="*/ 3786298 w 4143802"/>
              <a:gd name="connsiteY2" fmla="*/ 535388 h 6858000"/>
              <a:gd name="connsiteX3" fmla="*/ 4143790 w 4143802"/>
              <a:gd name="connsiteY3" fmla="*/ 6379701 h 6858000"/>
              <a:gd name="connsiteX4" fmla="*/ 0 w 4143802"/>
              <a:gd name="connsiteY4" fmla="*/ 6858000 h 6858000"/>
              <a:gd name="connsiteX0" fmla="*/ 0 w 4453286"/>
              <a:gd name="connsiteY0" fmla="*/ 6858000 h 6858003"/>
              <a:gd name="connsiteX1" fmla="*/ 1332672 w 4453286"/>
              <a:gd name="connsiteY1" fmla="*/ 0 h 6858003"/>
              <a:gd name="connsiteX2" fmla="*/ 3786298 w 4453286"/>
              <a:gd name="connsiteY2" fmla="*/ 535388 h 6858003"/>
              <a:gd name="connsiteX3" fmla="*/ 4453280 w 4453286"/>
              <a:gd name="connsiteY3" fmla="*/ 6858003 h 6858003"/>
              <a:gd name="connsiteX4" fmla="*/ 0 w 4453286"/>
              <a:gd name="connsiteY4" fmla="*/ 6858000 h 6858003"/>
              <a:gd name="connsiteX0" fmla="*/ 0 w 4453655"/>
              <a:gd name="connsiteY0" fmla="*/ 6871252 h 6871255"/>
              <a:gd name="connsiteX1" fmla="*/ 1332672 w 4453655"/>
              <a:gd name="connsiteY1" fmla="*/ 13252 h 6871255"/>
              <a:gd name="connsiteX2" fmla="*/ 4447480 w 4453655"/>
              <a:gd name="connsiteY2" fmla="*/ 0 h 6871255"/>
              <a:gd name="connsiteX3" fmla="*/ 4453280 w 4453655"/>
              <a:gd name="connsiteY3" fmla="*/ 6871255 h 6871255"/>
              <a:gd name="connsiteX4" fmla="*/ 0 w 4453655"/>
              <a:gd name="connsiteY4" fmla="*/ 6871252 h 6871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655" h="6871255">
                <a:moveTo>
                  <a:pt x="0" y="6871252"/>
                </a:moveTo>
                <a:lnTo>
                  <a:pt x="1332672" y="13252"/>
                </a:lnTo>
                <a:lnTo>
                  <a:pt x="4447480" y="0"/>
                </a:lnTo>
                <a:cubicBezTo>
                  <a:pt x="4444995" y="2294835"/>
                  <a:pt x="4455765" y="4576420"/>
                  <a:pt x="4453280" y="6871255"/>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p>
        </p:txBody>
      </p:sp>
      <p:sp>
        <p:nvSpPr>
          <p:cNvPr id="22" name="Text Placeholder 59">
            <a:extLst>
              <a:ext uri="{FF2B5EF4-FFF2-40B4-BE49-F238E27FC236}">
                <a16:creationId xmlns:a16="http://schemas.microsoft.com/office/drawing/2014/main" id="{F4E63091-4FAD-FD45-B409-2C6650CE72ED}"/>
              </a:ext>
            </a:extLst>
          </p:cNvPr>
          <p:cNvSpPr>
            <a:spLocks noGrp="1"/>
          </p:cNvSpPr>
          <p:nvPr>
            <p:ph type="body" sz="quarter" idx="33"/>
          </p:nvPr>
        </p:nvSpPr>
        <p:spPr>
          <a:xfrm>
            <a:off x="9588292" y="1752303"/>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5" name="Picture Placeholder 8">
            <a:extLst>
              <a:ext uri="{FF2B5EF4-FFF2-40B4-BE49-F238E27FC236}">
                <a16:creationId xmlns:a16="http://schemas.microsoft.com/office/drawing/2014/main" id="{20C3F78E-95D9-A14E-8932-DA3DB75F5DD8}"/>
              </a:ext>
            </a:extLst>
          </p:cNvPr>
          <p:cNvSpPr>
            <a:spLocks noGrp="1"/>
          </p:cNvSpPr>
          <p:nvPr>
            <p:ph type="pic" sz="quarter" idx="36"/>
          </p:nvPr>
        </p:nvSpPr>
        <p:spPr>
          <a:xfrm>
            <a:off x="9896914" y="368322"/>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7" name="Text Placeholder 59">
            <a:extLst>
              <a:ext uri="{FF2B5EF4-FFF2-40B4-BE49-F238E27FC236}">
                <a16:creationId xmlns:a16="http://schemas.microsoft.com/office/drawing/2014/main" id="{182DB048-39ED-7C4C-B3EA-508CF0F75A27}"/>
              </a:ext>
            </a:extLst>
          </p:cNvPr>
          <p:cNvSpPr>
            <a:spLocks noGrp="1"/>
          </p:cNvSpPr>
          <p:nvPr>
            <p:ph type="body" sz="quarter" idx="37"/>
          </p:nvPr>
        </p:nvSpPr>
        <p:spPr>
          <a:xfrm>
            <a:off x="9588292" y="3891572"/>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28" name="Picture Placeholder 8">
            <a:extLst>
              <a:ext uri="{FF2B5EF4-FFF2-40B4-BE49-F238E27FC236}">
                <a16:creationId xmlns:a16="http://schemas.microsoft.com/office/drawing/2014/main" id="{B0A69734-0544-D141-9AA6-FB346E2A82D2}"/>
              </a:ext>
            </a:extLst>
          </p:cNvPr>
          <p:cNvSpPr>
            <a:spLocks noGrp="1"/>
          </p:cNvSpPr>
          <p:nvPr>
            <p:ph type="pic" sz="quarter" idx="38"/>
          </p:nvPr>
        </p:nvSpPr>
        <p:spPr>
          <a:xfrm>
            <a:off x="9896914" y="2507591"/>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9" name="Text Placeholder 59">
            <a:extLst>
              <a:ext uri="{FF2B5EF4-FFF2-40B4-BE49-F238E27FC236}">
                <a16:creationId xmlns:a16="http://schemas.microsoft.com/office/drawing/2014/main" id="{0698135A-D6B6-B247-AE37-3EB2263AC3EC}"/>
              </a:ext>
            </a:extLst>
          </p:cNvPr>
          <p:cNvSpPr>
            <a:spLocks noGrp="1"/>
          </p:cNvSpPr>
          <p:nvPr>
            <p:ph type="body" sz="quarter" idx="39"/>
          </p:nvPr>
        </p:nvSpPr>
        <p:spPr>
          <a:xfrm>
            <a:off x="9588292" y="5988640"/>
            <a:ext cx="1938900" cy="869570"/>
          </a:xfrm>
        </p:spPr>
        <p:txBody>
          <a:bodyPr anchor="t">
            <a:normAutofit/>
          </a:bodyPr>
          <a:lstStyle>
            <a:lvl1pPr marL="0" indent="0" algn="ctr">
              <a:lnSpc>
                <a:spcPct val="120000"/>
              </a:lnSpc>
              <a:spcBef>
                <a:spcPts val="0"/>
              </a:spcBef>
              <a:spcAft>
                <a:spcPts val="0"/>
              </a:spcAft>
              <a:buFont typeface="Arial" panose="020B0604020202020204" pitchFamily="34" charset="0"/>
              <a:buNone/>
              <a:defRPr sz="1200">
                <a:solidFill>
                  <a:schemeClr val="tx1"/>
                </a:solidFill>
              </a:defRPr>
            </a:lvl1pPr>
            <a:lvl2pPr marL="457200" indent="0" algn="r">
              <a:buNone/>
              <a:defRPr/>
            </a:lvl2pPr>
          </a:lstStyle>
          <a:p>
            <a:pPr lvl="0"/>
            <a:r>
              <a:rPr lang="en-US"/>
              <a:t>Edit Master text styles</a:t>
            </a:r>
          </a:p>
        </p:txBody>
      </p:sp>
      <p:sp>
        <p:nvSpPr>
          <p:cNvPr id="30" name="Picture Placeholder 8">
            <a:extLst>
              <a:ext uri="{FF2B5EF4-FFF2-40B4-BE49-F238E27FC236}">
                <a16:creationId xmlns:a16="http://schemas.microsoft.com/office/drawing/2014/main" id="{5856BEB0-37AF-C64D-A3BF-3A1C4705CDB3}"/>
              </a:ext>
            </a:extLst>
          </p:cNvPr>
          <p:cNvSpPr>
            <a:spLocks noGrp="1"/>
          </p:cNvSpPr>
          <p:nvPr>
            <p:ph type="pic" sz="quarter" idx="40"/>
          </p:nvPr>
        </p:nvSpPr>
        <p:spPr>
          <a:xfrm>
            <a:off x="9896914" y="4604659"/>
            <a:ext cx="1321657" cy="1321657"/>
          </a:xfrm>
          <a:prstGeom prst="ellipse">
            <a:avLst/>
          </a:prstGeom>
          <a:effectLst/>
        </p:spPr>
        <p:txBody>
          <a:bodyPr anchor="ctr"/>
          <a:lstStyle>
            <a:lvl1pPr marL="0" indent="0" algn="ctr">
              <a:buNone/>
              <a:defRPr/>
            </a:lvl1pPr>
          </a:lstStyle>
          <a:p>
            <a:r>
              <a:rPr lang="en-US"/>
              <a:t>Click icon to add picture</a:t>
            </a:r>
          </a:p>
        </p:txBody>
      </p:sp>
      <p:pic>
        <p:nvPicPr>
          <p:cNvPr id="14" name="Graphic 13">
            <a:extLst>
              <a:ext uri="{FF2B5EF4-FFF2-40B4-BE49-F238E27FC236}">
                <a16:creationId xmlns:a16="http://schemas.microsoft.com/office/drawing/2014/main" id="{BC736D64-2DBF-5E44-9728-719CF1AEEB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17" name="Graphic 16">
            <a:extLst>
              <a:ext uri="{FF2B5EF4-FFF2-40B4-BE49-F238E27FC236}">
                <a16:creationId xmlns:a16="http://schemas.microsoft.com/office/drawing/2014/main" id="{0767BE5B-7F78-8141-A411-89609329A2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73693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11.1.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DAA13-CE28-8A47-AEB7-CDE1E5031771}"/>
              </a:ext>
            </a:extLst>
          </p:cNvPr>
          <p:cNvPicPr>
            <a:picLocks noChangeAspect="1"/>
          </p:cNvPicPr>
          <p:nvPr userDrawn="1"/>
        </p:nvPicPr>
        <p:blipFill rotWithShape="1">
          <a:blip r:embed="rId2"/>
          <a:srcRect t="5000"/>
          <a:stretch/>
        </p:blipFill>
        <p:spPr>
          <a:xfrm>
            <a:off x="0" y="0"/>
            <a:ext cx="12192000" cy="6858000"/>
          </a:xfrm>
          <a:prstGeom prst="rect">
            <a:avLst/>
          </a:prstGeom>
        </p:spPr>
      </p:pic>
      <p:sp>
        <p:nvSpPr>
          <p:cNvPr id="21" name="Parallelogram 1">
            <a:extLst>
              <a:ext uri="{FF2B5EF4-FFF2-40B4-BE49-F238E27FC236}">
                <a16:creationId xmlns:a16="http://schemas.microsoft.com/office/drawing/2014/main" id="{31EC574B-67B7-F34E-AB2E-DDEE2B3FF98B}"/>
              </a:ext>
            </a:extLst>
          </p:cNvPr>
          <p:cNvSpPr/>
          <p:nvPr userDrawn="1"/>
        </p:nvSpPr>
        <p:spPr>
          <a:xfrm>
            <a:off x="7194274" y="-13252"/>
            <a:ext cx="5058566" cy="6871253"/>
          </a:xfrm>
          <a:custGeom>
            <a:avLst/>
            <a:gdLst>
              <a:gd name="connsiteX0" fmla="*/ 0 w 5330687"/>
              <a:gd name="connsiteY0" fmla="*/ 6858000 h 6858000"/>
              <a:gd name="connsiteX1" fmla="*/ 1332672 w 5330687"/>
              <a:gd name="connsiteY1" fmla="*/ 0 h 6858000"/>
              <a:gd name="connsiteX2" fmla="*/ 5330687 w 5330687"/>
              <a:gd name="connsiteY2" fmla="*/ 0 h 6858000"/>
              <a:gd name="connsiteX3" fmla="*/ 3998015 w 5330687"/>
              <a:gd name="connsiteY3" fmla="*/ 6858000 h 6858000"/>
              <a:gd name="connsiteX4" fmla="*/ 0 w 5330687"/>
              <a:gd name="connsiteY4" fmla="*/ 6858000 h 6858000"/>
              <a:gd name="connsiteX0" fmla="*/ 0 w 5330687"/>
              <a:gd name="connsiteY0" fmla="*/ 6858000 h 6871252"/>
              <a:gd name="connsiteX1" fmla="*/ 1332672 w 5330687"/>
              <a:gd name="connsiteY1" fmla="*/ 0 h 6871252"/>
              <a:gd name="connsiteX2" fmla="*/ 5330687 w 5330687"/>
              <a:gd name="connsiteY2" fmla="*/ 0 h 6871252"/>
              <a:gd name="connsiteX3" fmla="*/ 5071441 w 5330687"/>
              <a:gd name="connsiteY3" fmla="*/ 6871252 h 6871252"/>
              <a:gd name="connsiteX4" fmla="*/ 0 w 5330687"/>
              <a:gd name="connsiteY4" fmla="*/ 6858000 h 6871252"/>
              <a:gd name="connsiteX0" fmla="*/ 0 w 5071441"/>
              <a:gd name="connsiteY0" fmla="*/ 6858000 h 6871252"/>
              <a:gd name="connsiteX1" fmla="*/ 1332672 w 5071441"/>
              <a:gd name="connsiteY1" fmla="*/ 0 h 6871252"/>
              <a:gd name="connsiteX2" fmla="*/ 4495800 w 5071441"/>
              <a:gd name="connsiteY2" fmla="*/ 384313 h 6871252"/>
              <a:gd name="connsiteX3" fmla="*/ 5071441 w 5071441"/>
              <a:gd name="connsiteY3" fmla="*/ 6871252 h 6871252"/>
              <a:gd name="connsiteX4" fmla="*/ 0 w 5071441"/>
              <a:gd name="connsiteY4" fmla="*/ 6858000 h 6871252"/>
              <a:gd name="connsiteX0" fmla="*/ 0 w 5078895"/>
              <a:gd name="connsiteY0" fmla="*/ 6871252 h 6884504"/>
              <a:gd name="connsiteX1" fmla="*/ 1332672 w 5078895"/>
              <a:gd name="connsiteY1" fmla="*/ 13252 h 6884504"/>
              <a:gd name="connsiteX2" fmla="*/ 5078895 w 5078895"/>
              <a:gd name="connsiteY2" fmla="*/ 0 h 6884504"/>
              <a:gd name="connsiteX3" fmla="*/ 5071441 w 5078895"/>
              <a:gd name="connsiteY3" fmla="*/ 6884504 h 6884504"/>
              <a:gd name="connsiteX4" fmla="*/ 0 w 5078895"/>
              <a:gd name="connsiteY4" fmla="*/ 6871252 h 6884504"/>
              <a:gd name="connsiteX0" fmla="*/ 0 w 6470373"/>
              <a:gd name="connsiteY0" fmla="*/ 6858000 h 6871252"/>
              <a:gd name="connsiteX1" fmla="*/ 1332672 w 6470373"/>
              <a:gd name="connsiteY1" fmla="*/ 0 h 6871252"/>
              <a:gd name="connsiteX2" fmla="*/ 6470373 w 6470373"/>
              <a:gd name="connsiteY2" fmla="*/ 0 h 6871252"/>
              <a:gd name="connsiteX3" fmla="*/ 5071441 w 6470373"/>
              <a:gd name="connsiteY3" fmla="*/ 6871252 h 6871252"/>
              <a:gd name="connsiteX4" fmla="*/ 0 w 6470373"/>
              <a:gd name="connsiteY4" fmla="*/ 6858000 h 6871252"/>
              <a:gd name="connsiteX0" fmla="*/ 0 w 6470373"/>
              <a:gd name="connsiteY0" fmla="*/ 6858000 h 6897756"/>
              <a:gd name="connsiteX1" fmla="*/ 1332672 w 6470373"/>
              <a:gd name="connsiteY1" fmla="*/ 0 h 6897756"/>
              <a:gd name="connsiteX2" fmla="*/ 6470373 w 6470373"/>
              <a:gd name="connsiteY2" fmla="*/ 0 h 6897756"/>
              <a:gd name="connsiteX3" fmla="*/ 6462920 w 6470373"/>
              <a:gd name="connsiteY3" fmla="*/ 6897756 h 6897756"/>
              <a:gd name="connsiteX4" fmla="*/ 0 w 6470373"/>
              <a:gd name="connsiteY4" fmla="*/ 6858000 h 6897756"/>
              <a:gd name="connsiteX0" fmla="*/ 0 w 6462959"/>
              <a:gd name="connsiteY0" fmla="*/ 6871252 h 6911008"/>
              <a:gd name="connsiteX1" fmla="*/ 1332672 w 6462959"/>
              <a:gd name="connsiteY1" fmla="*/ 13252 h 6911008"/>
              <a:gd name="connsiteX2" fmla="*/ 6351103 w 6462959"/>
              <a:gd name="connsiteY2" fmla="*/ 0 h 6911008"/>
              <a:gd name="connsiteX3" fmla="*/ 6462920 w 6462959"/>
              <a:gd name="connsiteY3" fmla="*/ 6911008 h 6911008"/>
              <a:gd name="connsiteX4" fmla="*/ 0 w 6462959"/>
              <a:gd name="connsiteY4" fmla="*/ 6871252 h 6911008"/>
              <a:gd name="connsiteX0" fmla="*/ 0 w 6357278"/>
              <a:gd name="connsiteY0" fmla="*/ 6871252 h 6924261"/>
              <a:gd name="connsiteX1" fmla="*/ 1332672 w 6357278"/>
              <a:gd name="connsiteY1" fmla="*/ 13252 h 6924261"/>
              <a:gd name="connsiteX2" fmla="*/ 6351103 w 6357278"/>
              <a:gd name="connsiteY2" fmla="*/ 0 h 6924261"/>
              <a:gd name="connsiteX3" fmla="*/ 6356903 w 6357278"/>
              <a:gd name="connsiteY3" fmla="*/ 6924261 h 6924261"/>
              <a:gd name="connsiteX4" fmla="*/ 0 w 6357278"/>
              <a:gd name="connsiteY4" fmla="*/ 6871252 h 6924261"/>
              <a:gd name="connsiteX0" fmla="*/ 0 w 6356910"/>
              <a:gd name="connsiteY0" fmla="*/ 6858000 h 6911009"/>
              <a:gd name="connsiteX1" fmla="*/ 1332672 w 6356910"/>
              <a:gd name="connsiteY1" fmla="*/ 0 h 6911009"/>
              <a:gd name="connsiteX2" fmla="*/ 5768008 w 6356910"/>
              <a:gd name="connsiteY2" fmla="*/ 0 h 6911009"/>
              <a:gd name="connsiteX3" fmla="*/ 6356903 w 6356910"/>
              <a:gd name="connsiteY3" fmla="*/ 6911009 h 6911009"/>
              <a:gd name="connsiteX4" fmla="*/ 0 w 6356910"/>
              <a:gd name="connsiteY4" fmla="*/ 6858000 h 6911009"/>
              <a:gd name="connsiteX0" fmla="*/ 0 w 5774183"/>
              <a:gd name="connsiteY0" fmla="*/ 6858000 h 6924262"/>
              <a:gd name="connsiteX1" fmla="*/ 1332672 w 5774183"/>
              <a:gd name="connsiteY1" fmla="*/ 0 h 6924262"/>
              <a:gd name="connsiteX2" fmla="*/ 5768008 w 5774183"/>
              <a:gd name="connsiteY2" fmla="*/ 0 h 6924262"/>
              <a:gd name="connsiteX3" fmla="*/ 5773808 w 5774183"/>
              <a:gd name="connsiteY3" fmla="*/ 6924262 h 6924262"/>
              <a:gd name="connsiteX4" fmla="*/ 0 w 5774183"/>
              <a:gd name="connsiteY4" fmla="*/ 6858000 h 6924262"/>
              <a:gd name="connsiteX0" fmla="*/ 0 w 5774183"/>
              <a:gd name="connsiteY0" fmla="*/ 6858000 h 6897758"/>
              <a:gd name="connsiteX1" fmla="*/ 1332672 w 5774183"/>
              <a:gd name="connsiteY1" fmla="*/ 0 h 6897758"/>
              <a:gd name="connsiteX2" fmla="*/ 5768008 w 5774183"/>
              <a:gd name="connsiteY2" fmla="*/ 0 h 6897758"/>
              <a:gd name="connsiteX3" fmla="*/ 5773808 w 5774183"/>
              <a:gd name="connsiteY3" fmla="*/ 6897758 h 6897758"/>
              <a:gd name="connsiteX4" fmla="*/ 0 w 5774183"/>
              <a:gd name="connsiteY4" fmla="*/ 6858000 h 6897758"/>
              <a:gd name="connsiteX0" fmla="*/ 0 w 5768008"/>
              <a:gd name="connsiteY0" fmla="*/ 6858000 h 6884506"/>
              <a:gd name="connsiteX1" fmla="*/ 1332672 w 5768008"/>
              <a:gd name="connsiteY1" fmla="*/ 0 h 6884506"/>
              <a:gd name="connsiteX2" fmla="*/ 5768008 w 5768008"/>
              <a:gd name="connsiteY2" fmla="*/ 0 h 6884506"/>
              <a:gd name="connsiteX3" fmla="*/ 5694295 w 5768008"/>
              <a:gd name="connsiteY3" fmla="*/ 6884506 h 6884506"/>
              <a:gd name="connsiteX4" fmla="*/ 0 w 5768008"/>
              <a:gd name="connsiteY4" fmla="*/ 6858000 h 6884506"/>
              <a:gd name="connsiteX0" fmla="*/ 0 w 5694670"/>
              <a:gd name="connsiteY0" fmla="*/ 6858000 h 6884506"/>
              <a:gd name="connsiteX1" fmla="*/ 1332672 w 5694670"/>
              <a:gd name="connsiteY1" fmla="*/ 0 h 6884506"/>
              <a:gd name="connsiteX2" fmla="*/ 5688495 w 5694670"/>
              <a:gd name="connsiteY2" fmla="*/ 0 h 6884506"/>
              <a:gd name="connsiteX3" fmla="*/ 5694295 w 5694670"/>
              <a:gd name="connsiteY3" fmla="*/ 6884506 h 6884506"/>
              <a:gd name="connsiteX4" fmla="*/ 0 w 5694670"/>
              <a:gd name="connsiteY4" fmla="*/ 6858000 h 6884506"/>
              <a:gd name="connsiteX0" fmla="*/ 0 w 5688495"/>
              <a:gd name="connsiteY0" fmla="*/ 6858000 h 6858001"/>
              <a:gd name="connsiteX1" fmla="*/ 1332672 w 5688495"/>
              <a:gd name="connsiteY1" fmla="*/ 0 h 6858001"/>
              <a:gd name="connsiteX2" fmla="*/ 5688495 w 5688495"/>
              <a:gd name="connsiteY2" fmla="*/ 0 h 6858001"/>
              <a:gd name="connsiteX3" fmla="*/ 5058191 w 5688495"/>
              <a:gd name="connsiteY3" fmla="*/ 6858001 h 6858001"/>
              <a:gd name="connsiteX4" fmla="*/ 0 w 5688495"/>
              <a:gd name="connsiteY4" fmla="*/ 6858000 h 6858001"/>
              <a:gd name="connsiteX0" fmla="*/ 0 w 5058566"/>
              <a:gd name="connsiteY0" fmla="*/ 6871252 h 6871253"/>
              <a:gd name="connsiteX1" fmla="*/ 1332672 w 5058566"/>
              <a:gd name="connsiteY1" fmla="*/ 13252 h 6871253"/>
              <a:gd name="connsiteX2" fmla="*/ 5052391 w 5058566"/>
              <a:gd name="connsiteY2" fmla="*/ 0 h 6871253"/>
              <a:gd name="connsiteX3" fmla="*/ 5058191 w 5058566"/>
              <a:gd name="connsiteY3" fmla="*/ 6871253 h 6871253"/>
              <a:gd name="connsiteX4" fmla="*/ 0 w 5058566"/>
              <a:gd name="connsiteY4" fmla="*/ 6871252 h 68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566" h="6871253">
                <a:moveTo>
                  <a:pt x="0" y="6871252"/>
                </a:moveTo>
                <a:lnTo>
                  <a:pt x="1332672" y="13252"/>
                </a:lnTo>
                <a:lnTo>
                  <a:pt x="5052391" y="0"/>
                </a:lnTo>
                <a:cubicBezTo>
                  <a:pt x="5049906" y="2294835"/>
                  <a:pt x="5060676" y="4576418"/>
                  <a:pt x="5058191" y="6871253"/>
                </a:cubicBezTo>
                <a:lnTo>
                  <a:pt x="0" y="6871252"/>
                </a:lnTo>
                <a:close/>
              </a:path>
            </a:pathLst>
          </a:custGeom>
          <a:solidFill>
            <a:schemeClr val="bg1"/>
          </a:solidFill>
          <a:ln>
            <a:noFill/>
          </a:ln>
          <a:effectLst>
            <a:outerShdw blurRad="1028700" dist="114300" dir="10800000" algn="r"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p>
        </p:txBody>
      </p:sp>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50513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19538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10533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201186" y="588653"/>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201186" y="522065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201186" y="21420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201186" y="368134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solidFill>
                  <a:schemeClr val="tx1"/>
                </a:solidFill>
              </a:defRPr>
            </a:lvl1pPr>
          </a:lstStyle>
          <a:p>
            <a:pPr lvl="0"/>
            <a:r>
              <a:rPr lang="en-US"/>
              <a:t>Edit Master text styles</a:t>
            </a:r>
          </a:p>
        </p:txBody>
      </p:sp>
      <p:sp>
        <p:nvSpPr>
          <p:cNvPr id="22" name="Picture Placeholder 8">
            <a:extLst>
              <a:ext uri="{FF2B5EF4-FFF2-40B4-BE49-F238E27FC236}">
                <a16:creationId xmlns:a16="http://schemas.microsoft.com/office/drawing/2014/main" id="{00567CBC-EEC3-EE45-AF78-84EE50190262}"/>
              </a:ext>
            </a:extLst>
          </p:cNvPr>
          <p:cNvSpPr>
            <a:spLocks noGrp="1"/>
          </p:cNvSpPr>
          <p:nvPr>
            <p:ph type="pic" sz="quarter" idx="36"/>
          </p:nvPr>
        </p:nvSpPr>
        <p:spPr>
          <a:xfrm>
            <a:off x="10300775" y="470292"/>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3" name="Picture Placeholder 8">
            <a:extLst>
              <a:ext uri="{FF2B5EF4-FFF2-40B4-BE49-F238E27FC236}">
                <a16:creationId xmlns:a16="http://schemas.microsoft.com/office/drawing/2014/main" id="{AC10C884-D698-2240-9CF5-DF539EA729F3}"/>
              </a:ext>
            </a:extLst>
          </p:cNvPr>
          <p:cNvSpPr>
            <a:spLocks noGrp="1"/>
          </p:cNvSpPr>
          <p:nvPr>
            <p:ph type="pic" sz="quarter" idx="38"/>
          </p:nvPr>
        </p:nvSpPr>
        <p:spPr>
          <a:xfrm>
            <a:off x="10300775" y="2023670"/>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5" name="Picture Placeholder 8">
            <a:extLst>
              <a:ext uri="{FF2B5EF4-FFF2-40B4-BE49-F238E27FC236}">
                <a16:creationId xmlns:a16="http://schemas.microsoft.com/office/drawing/2014/main" id="{DA485439-DEED-7345-9D2A-7EB3F63E9230}"/>
              </a:ext>
            </a:extLst>
          </p:cNvPr>
          <p:cNvSpPr>
            <a:spLocks noGrp="1"/>
          </p:cNvSpPr>
          <p:nvPr>
            <p:ph type="pic" sz="quarter" idx="42"/>
          </p:nvPr>
        </p:nvSpPr>
        <p:spPr>
          <a:xfrm>
            <a:off x="10300775" y="3562981"/>
            <a:ext cx="1321657" cy="1321657"/>
          </a:xfrm>
          <a:prstGeom prst="ellipse">
            <a:avLst/>
          </a:prstGeom>
          <a:effectLst/>
        </p:spPr>
        <p:txBody>
          <a:bodyPr anchor="ctr"/>
          <a:lstStyle>
            <a:lvl1pPr marL="0" indent="0" algn="ctr">
              <a:buNone/>
              <a:defRPr/>
            </a:lvl1pPr>
          </a:lstStyle>
          <a:p>
            <a:r>
              <a:rPr lang="en-US"/>
              <a:t>Click icon to add picture</a:t>
            </a:r>
          </a:p>
        </p:txBody>
      </p:sp>
      <p:sp>
        <p:nvSpPr>
          <p:cNvPr id="26" name="Picture Placeholder 8">
            <a:extLst>
              <a:ext uri="{FF2B5EF4-FFF2-40B4-BE49-F238E27FC236}">
                <a16:creationId xmlns:a16="http://schemas.microsoft.com/office/drawing/2014/main" id="{F402E35F-A340-0549-B04A-B109B801E93C}"/>
              </a:ext>
            </a:extLst>
          </p:cNvPr>
          <p:cNvSpPr>
            <a:spLocks noGrp="1"/>
          </p:cNvSpPr>
          <p:nvPr>
            <p:ph type="pic" sz="quarter" idx="43"/>
          </p:nvPr>
        </p:nvSpPr>
        <p:spPr>
          <a:xfrm>
            <a:off x="10300775" y="5102292"/>
            <a:ext cx="1321657" cy="1321657"/>
          </a:xfrm>
          <a:prstGeom prst="ellipse">
            <a:avLst/>
          </a:prstGeom>
          <a:effectLst/>
        </p:spPr>
        <p:txBody>
          <a:bodyPr anchor="ctr"/>
          <a:lstStyle>
            <a:lvl1pPr marL="0" indent="0" algn="ctr">
              <a:buNone/>
              <a:defRPr/>
            </a:lvl1pPr>
          </a:lstStyle>
          <a:p>
            <a:r>
              <a:rPr lang="en-US"/>
              <a:t>Click icon to add picture</a:t>
            </a:r>
          </a:p>
        </p:txBody>
      </p:sp>
      <p:pic>
        <p:nvPicPr>
          <p:cNvPr id="16" name="Graphic 15">
            <a:extLst>
              <a:ext uri="{FF2B5EF4-FFF2-40B4-BE49-F238E27FC236}">
                <a16:creationId xmlns:a16="http://schemas.microsoft.com/office/drawing/2014/main" id="{A04BAA3C-01B1-E147-98D0-258F078F6F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794" y="5628503"/>
            <a:ext cx="1602924" cy="801463"/>
          </a:xfrm>
          <a:prstGeom prst="rect">
            <a:avLst/>
          </a:prstGeom>
        </p:spPr>
      </p:pic>
      <p:pic>
        <p:nvPicPr>
          <p:cNvPr id="20" name="Graphic 19">
            <a:extLst>
              <a:ext uri="{FF2B5EF4-FFF2-40B4-BE49-F238E27FC236}">
                <a16:creationId xmlns:a16="http://schemas.microsoft.com/office/drawing/2014/main" id="{F2E9DD99-3307-8E48-8376-32A8262211E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3937" y="5629767"/>
            <a:ext cx="2981582" cy="794181"/>
          </a:xfrm>
          <a:prstGeom prst="rect">
            <a:avLst/>
          </a:prstGeom>
        </p:spPr>
      </p:pic>
    </p:spTree>
    <p:extLst>
      <p:ext uri="{BB962C8B-B14F-4D97-AF65-F5344CB8AC3E}">
        <p14:creationId xmlns:p14="http://schemas.microsoft.com/office/powerpoint/2010/main" val="292559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Section break 1 [11.1.18]">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a:noFill/>
        </p:spPr>
        <p:txBody>
          <a:bodyPr anchor="b">
            <a:normAutofit/>
          </a:bodyPr>
          <a:lstStyle>
            <a:lvl1pPr>
              <a:defRPr sz="4400">
                <a:solidFill>
                  <a:schemeClr val="bg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60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2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18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 3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22271956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11.1.1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7" name="Graphic 6">
            <a:extLst>
              <a:ext uri="{FF2B5EF4-FFF2-40B4-BE49-F238E27FC236}">
                <a16:creationId xmlns:a16="http://schemas.microsoft.com/office/drawing/2014/main" id="{6E2CF3D1-3501-8F42-9961-1B8AE36134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238432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F274967-5C64-EE42-9267-EE488137C608}"/>
              </a:ext>
            </a:extLst>
          </p:cNvPr>
          <p:cNvPicPr>
            <a:picLocks noChangeAspect="1"/>
          </p:cNvPicPr>
          <p:nvPr userDrawn="1"/>
        </p:nvPicPr>
        <p:blipFill rotWithShape="1">
          <a:blip r:embed="rId2"/>
          <a:srcRect b="94"/>
          <a:stretch/>
        </p:blipFill>
        <p:spPr>
          <a:xfrm>
            <a:off x="1524" y="-2718"/>
            <a:ext cx="12195539" cy="6860718"/>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15281" y="726054"/>
            <a:ext cx="1436046"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000"/>
            </a:lvl1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58206" y="-1"/>
            <a:ext cx="2550322" cy="2478425"/>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60301" y="2186006"/>
            <a:ext cx="2548017" cy="248598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 name="connsiteX0" fmla="*/ 0 w 3694113"/>
              <a:gd name="connsiteY0" fmla="*/ 3705451 h 3705451"/>
              <a:gd name="connsiteX1" fmla="*/ 0 w 3694113"/>
              <a:gd name="connsiteY1" fmla="*/ 541564 h 3705451"/>
              <a:gd name="connsiteX2" fmla="*/ 3694112 w 3694113"/>
              <a:gd name="connsiteY2" fmla="*/ 0 h 3705451"/>
              <a:gd name="connsiteX3" fmla="*/ 3689509 w 3694113"/>
              <a:gd name="connsiteY3" fmla="*/ 3166887 h 3705451"/>
              <a:gd name="connsiteX4" fmla="*/ 0 w 3694113"/>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113" h="3705451">
                <a:moveTo>
                  <a:pt x="0" y="3705451"/>
                </a:moveTo>
                <a:lnTo>
                  <a:pt x="0" y="541564"/>
                </a:lnTo>
                <a:lnTo>
                  <a:pt x="3694112" y="0"/>
                </a:lnTo>
                <a:cubicBezTo>
                  <a:pt x="3693054" y="1233034"/>
                  <a:pt x="3690567" y="1933853"/>
                  <a:pt x="3689509" y="3166887"/>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60301" y="4372012"/>
            <a:ext cx="2548227" cy="248598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15281" y="2886531"/>
            <a:ext cx="1436046"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000"/>
            </a:lvl1pPr>
          </a:lstStyle>
          <a:p>
            <a:pPr lvl="0"/>
            <a:r>
              <a:rPr lang="en-US"/>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15281" y="5037612"/>
            <a:ext cx="1436046"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000"/>
            </a:lvl1pPr>
          </a:lstStyle>
          <a:p>
            <a:pPr lvl="0"/>
            <a:r>
              <a:rPr lang="en-US"/>
              <a:t>Click to edit Master text styles</a:t>
            </a:r>
          </a:p>
        </p:txBody>
      </p:sp>
      <p:pic>
        <p:nvPicPr>
          <p:cNvPr id="25" name="Graphic 24">
            <a:extLst>
              <a:ext uri="{FF2B5EF4-FFF2-40B4-BE49-F238E27FC236}">
                <a16:creationId xmlns:a16="http://schemas.microsoft.com/office/drawing/2014/main" id="{87CCDDA0-498D-074E-BA07-0121827BB11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4450" y="5613009"/>
            <a:ext cx="1949335" cy="679728"/>
          </a:xfrm>
          <a:prstGeom prst="rect">
            <a:avLst/>
          </a:prstGeom>
        </p:spPr>
      </p:pic>
      <p:cxnSp>
        <p:nvCxnSpPr>
          <p:cNvPr id="27" name="Straight Connector 26">
            <a:extLst>
              <a:ext uri="{FF2B5EF4-FFF2-40B4-BE49-F238E27FC236}">
                <a16:creationId xmlns:a16="http://schemas.microsoft.com/office/drawing/2014/main" id="{BDE4E56A-FBD6-0A46-B69C-C325A608D181}"/>
              </a:ext>
            </a:extLst>
          </p:cNvPr>
          <p:cNvCxnSpPr>
            <a:cxnSpLocks/>
          </p:cNvCxnSpPr>
          <p:nvPr userDrawn="1"/>
        </p:nvCxnSpPr>
        <p:spPr>
          <a:xfrm>
            <a:off x="934450" y="3508281"/>
            <a:ext cx="12372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2360D33-F198-334C-AF47-7A4DDFED9036}"/>
              </a:ext>
            </a:extLst>
          </p:cNvPr>
          <p:cNvPicPr>
            <a:picLocks noChangeAspect="1"/>
          </p:cNvPicPr>
          <p:nvPr userDrawn="1"/>
        </p:nvPicPr>
        <p:blipFill>
          <a:blip r:embed="rId5"/>
          <a:stretch>
            <a:fillRect/>
          </a:stretch>
        </p:blipFill>
        <p:spPr>
          <a:xfrm>
            <a:off x="5227000" y="5628017"/>
            <a:ext cx="1813505" cy="652862"/>
          </a:xfrm>
          <a:prstGeom prst="rect">
            <a:avLst/>
          </a:prstGeom>
        </p:spPr>
      </p:pic>
    </p:spTree>
    <p:extLst>
      <p:ext uri="{BB962C8B-B14F-4D97-AF65-F5344CB8AC3E}">
        <p14:creationId xmlns:p14="http://schemas.microsoft.com/office/powerpoint/2010/main" val="73693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strips(upRight)">
                                      <p:cBhvr>
                                        <p:cTn id="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11.1.18]">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9055B2-0E77-4E4E-B547-BC3787FB68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60101" y="316080"/>
            <a:ext cx="892119" cy="446061"/>
          </a:xfrm>
          <a:prstGeom prst="rect">
            <a:avLst/>
          </a:prstGeom>
        </p:spPr>
      </p:pic>
    </p:spTree>
    <p:extLst>
      <p:ext uri="{BB962C8B-B14F-4D97-AF65-F5344CB8AC3E}">
        <p14:creationId xmlns:p14="http://schemas.microsoft.com/office/powerpoint/2010/main" val="6075299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slide [11.1.1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D016D-8AA9-344B-9114-C92B43AA10D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465" b="26647"/>
          <a:stretch/>
        </p:blipFill>
        <p:spPr>
          <a:xfrm>
            <a:off x="2" y="0"/>
            <a:ext cx="12191998" cy="6858000"/>
          </a:xfrm>
          <a:prstGeom prst="rect">
            <a:avLst/>
          </a:prstGeom>
        </p:spPr>
      </p:pic>
      <p:sp>
        <p:nvSpPr>
          <p:cNvPr id="12" name="TextBox 11">
            <a:extLst>
              <a:ext uri="{FF2B5EF4-FFF2-40B4-BE49-F238E27FC236}">
                <a16:creationId xmlns:a16="http://schemas.microsoft.com/office/drawing/2014/main" id="{088F7063-B54B-4442-80B0-C4706C1A14C1}"/>
              </a:ext>
            </a:extLst>
          </p:cNvPr>
          <p:cNvSpPr txBox="1"/>
          <p:nvPr userDrawn="1"/>
        </p:nvSpPr>
        <p:spPr>
          <a:xfrm>
            <a:off x="3547422" y="2651621"/>
            <a:ext cx="5097155" cy="946763"/>
          </a:xfrm>
          <a:prstGeom prst="rect">
            <a:avLst/>
          </a:prstGeom>
          <a:noFill/>
        </p:spPr>
        <p:txBody>
          <a:bodyPr wrap="square" lIns="0" tIns="0" rIns="0" bIns="0" rtlCol="0">
            <a:normAutofit/>
          </a:bodyPr>
          <a:lstStyle/>
          <a:p>
            <a:pPr algn="ctr"/>
            <a:r>
              <a:rPr lang="en-US" sz="4800" b="0" i="0">
                <a:solidFill>
                  <a:schemeClr val="bg1"/>
                </a:solidFill>
                <a:latin typeface="Calibri Light" charset="0"/>
                <a:ea typeface="Calibri Light" charset="0"/>
                <a:cs typeface="Calibri Light" charset="0"/>
              </a:rPr>
              <a:t>Thank you</a:t>
            </a:r>
          </a:p>
        </p:txBody>
      </p:sp>
      <p:sp>
        <p:nvSpPr>
          <p:cNvPr id="13" name="Rectangle 12">
            <a:extLst>
              <a:ext uri="{FF2B5EF4-FFF2-40B4-BE49-F238E27FC236}">
                <a16:creationId xmlns:a16="http://schemas.microsoft.com/office/drawing/2014/main" id="{320F9A17-D032-F94E-A6D2-0CD4D03D9EE0}"/>
              </a:ext>
            </a:extLst>
          </p:cNvPr>
          <p:cNvSpPr/>
          <p:nvPr userDrawn="1"/>
        </p:nvSpPr>
        <p:spPr>
          <a:xfrm>
            <a:off x="4114676" y="2286654"/>
            <a:ext cx="3962649" cy="14672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E5D2C42-F437-8540-95F3-FDC3842EC2CA}"/>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9BFF9EA2-3D4F-E245-AB4D-71BF409A231A}"/>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8" name="Graphic 7">
            <a:extLst>
              <a:ext uri="{FF2B5EF4-FFF2-40B4-BE49-F238E27FC236}">
                <a16:creationId xmlns:a16="http://schemas.microsoft.com/office/drawing/2014/main" id="{0383BAFD-C1EE-3944-8D18-9CC98C28E3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99562" y="5542273"/>
            <a:ext cx="1602924" cy="801463"/>
          </a:xfrm>
          <a:prstGeom prst="rect">
            <a:avLst/>
          </a:prstGeom>
        </p:spPr>
      </p:pic>
      <p:pic>
        <p:nvPicPr>
          <p:cNvPr id="14" name="Graphic 13">
            <a:extLst>
              <a:ext uri="{FF2B5EF4-FFF2-40B4-BE49-F238E27FC236}">
                <a16:creationId xmlns:a16="http://schemas.microsoft.com/office/drawing/2014/main" id="{EABFE16C-B1D6-4C43-86F3-88E55D4C36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70705" y="5558350"/>
            <a:ext cx="2981582" cy="794181"/>
          </a:xfrm>
          <a:prstGeom prst="rect">
            <a:avLst/>
          </a:prstGeom>
        </p:spPr>
      </p:pic>
    </p:spTree>
    <p:extLst>
      <p:ext uri="{BB962C8B-B14F-4D97-AF65-F5344CB8AC3E}">
        <p14:creationId xmlns:p14="http://schemas.microsoft.com/office/powerpoint/2010/main" val="21701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0827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98948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1741726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1800">
                <a:solidFill>
                  <a:srgbClr val="0F1419"/>
                </a:solidFill>
              </a:defRPr>
            </a:lvl1pPr>
            <a:lvl2pPr>
              <a:lnSpc>
                <a:spcPct val="120000"/>
              </a:lnSpc>
              <a:defRPr sz="1600">
                <a:solidFill>
                  <a:srgbClr val="0F1419"/>
                </a:solidFill>
              </a:defRPr>
            </a:lvl2pPr>
            <a:lvl3pPr>
              <a:lnSpc>
                <a:spcPct val="120000"/>
              </a:lnSpc>
              <a:defRPr sz="1400">
                <a:solidFill>
                  <a:srgbClr val="0F1419"/>
                </a:solidFill>
              </a:defRPr>
            </a:lvl3pPr>
            <a:lvl4pPr>
              <a:lnSpc>
                <a:spcPct val="120000"/>
              </a:lnSpc>
              <a:defRPr sz="1200">
                <a:solidFill>
                  <a:srgbClr val="0F1419"/>
                </a:solidFill>
              </a:defRPr>
            </a:lvl4pPr>
            <a:lvl5pPr>
              <a:lnSpc>
                <a:spcPct val="120000"/>
              </a:lnSpc>
              <a:defRPr sz="12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570188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Tree>
    <p:extLst>
      <p:ext uri="{BB962C8B-B14F-4D97-AF65-F5344CB8AC3E}">
        <p14:creationId xmlns:p14="http://schemas.microsoft.com/office/powerpoint/2010/main" val="2343157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9521469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a:p>
        </p:txBody>
      </p:sp>
    </p:spTree>
    <p:extLst>
      <p:ext uri="{BB962C8B-B14F-4D97-AF65-F5344CB8AC3E}">
        <p14:creationId xmlns:p14="http://schemas.microsoft.com/office/powerpoint/2010/main" val="39794878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a:p>
        </p:txBody>
      </p:sp>
    </p:spTree>
    <p:extLst>
      <p:ext uri="{BB962C8B-B14F-4D97-AF65-F5344CB8AC3E}">
        <p14:creationId xmlns:p14="http://schemas.microsoft.com/office/powerpoint/2010/main" val="1825080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7DF6064-1959-E94E-A6D6-AF715BE5CAC6}"/>
              </a:ext>
            </a:extLst>
          </p:cNvPr>
          <p:cNvPicPr>
            <a:picLocks noChangeAspect="1"/>
          </p:cNvPicPr>
          <p:nvPr userDrawn="1"/>
        </p:nvPicPr>
        <p:blipFill rotWithShape="1">
          <a:blip r:embed="rId2"/>
          <a:srcRect b="94"/>
          <a:stretch/>
        </p:blipFill>
        <p:spPr>
          <a:xfrm>
            <a:off x="1524" y="-2718"/>
            <a:ext cx="12195539" cy="6860718"/>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solidFill>
                  <a:schemeClr val="bg1"/>
                </a:soli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8575749" y="557175"/>
            <a:ext cx="1434938"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000"/>
            </a:lvl1pPr>
          </a:lstStyle>
          <a:p>
            <a:pPr lvl="0"/>
            <a:r>
              <a:rPr lang="en-US"/>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8575749" y="5386124"/>
            <a:ext cx="1434938"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000"/>
            </a:lvl1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58280" y="0"/>
            <a:ext cx="1950248" cy="1857359"/>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59881" y="1661213"/>
            <a:ext cx="1948485" cy="186302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 name="connsiteX0" fmla="*/ 0 w 3694112"/>
              <a:gd name="connsiteY0" fmla="*/ 3705451 h 3705451"/>
              <a:gd name="connsiteX1" fmla="*/ 0 w 3694112"/>
              <a:gd name="connsiteY1" fmla="*/ 541564 h 3705451"/>
              <a:gd name="connsiteX2" fmla="*/ 3694112 w 3694112"/>
              <a:gd name="connsiteY2" fmla="*/ 0 h 3705451"/>
              <a:gd name="connsiteX3" fmla="*/ 3676053 w 3694112"/>
              <a:gd name="connsiteY3" fmla="*/ 3181759 h 3705451"/>
              <a:gd name="connsiteX4" fmla="*/ 0 w 3694112"/>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112" h="3705451">
                <a:moveTo>
                  <a:pt x="0" y="3705451"/>
                </a:moveTo>
                <a:lnTo>
                  <a:pt x="0" y="541564"/>
                </a:lnTo>
                <a:lnTo>
                  <a:pt x="3694112" y="0"/>
                </a:lnTo>
                <a:cubicBezTo>
                  <a:pt x="3693054" y="1233034"/>
                  <a:pt x="3677111" y="1948725"/>
                  <a:pt x="3676053" y="3181759"/>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59882" y="4994974"/>
            <a:ext cx="1948646" cy="186302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8575749" y="2166825"/>
            <a:ext cx="1434938"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000"/>
            </a:lvl1pPr>
          </a:lstStyle>
          <a:p>
            <a:pPr lvl="0"/>
            <a:r>
              <a:rPr lang="en-US"/>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8575749" y="3776474"/>
            <a:ext cx="1434938"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000"/>
            </a:lvl1pPr>
          </a:lstStyle>
          <a:p>
            <a:pPr lvl="0"/>
            <a:r>
              <a:rPr lang="en-US"/>
              <a:t>Click to edit Master text styles</a:t>
            </a:r>
          </a:p>
        </p:txBody>
      </p:sp>
      <p:sp>
        <p:nvSpPr>
          <p:cNvPr id="21" name="Picture Placeholder 4">
            <a:extLst>
              <a:ext uri="{FF2B5EF4-FFF2-40B4-BE49-F238E27FC236}">
                <a16:creationId xmlns:a16="http://schemas.microsoft.com/office/drawing/2014/main" id="{EE5E02E4-D609-0941-A11E-58476FA6FB73}"/>
              </a:ext>
            </a:extLst>
          </p:cNvPr>
          <p:cNvSpPr>
            <a:spLocks noGrp="1"/>
          </p:cNvSpPr>
          <p:nvPr>
            <p:ph type="pic" sz="quarter" idx="42"/>
          </p:nvPr>
        </p:nvSpPr>
        <p:spPr>
          <a:xfrm>
            <a:off x="10259881" y="3328093"/>
            <a:ext cx="1948485" cy="186302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 name="connsiteX0" fmla="*/ 0 w 3694112"/>
              <a:gd name="connsiteY0" fmla="*/ 3705451 h 3705451"/>
              <a:gd name="connsiteX1" fmla="*/ 0 w 3694112"/>
              <a:gd name="connsiteY1" fmla="*/ 541564 h 3705451"/>
              <a:gd name="connsiteX2" fmla="*/ 3694112 w 3694112"/>
              <a:gd name="connsiteY2" fmla="*/ 0 h 3705451"/>
              <a:gd name="connsiteX3" fmla="*/ 3676053 w 3694112"/>
              <a:gd name="connsiteY3" fmla="*/ 3181759 h 3705451"/>
              <a:gd name="connsiteX4" fmla="*/ 0 w 3694112"/>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112" h="3705451">
                <a:moveTo>
                  <a:pt x="0" y="3705451"/>
                </a:moveTo>
                <a:lnTo>
                  <a:pt x="0" y="541564"/>
                </a:lnTo>
                <a:lnTo>
                  <a:pt x="3694112" y="0"/>
                </a:lnTo>
                <a:cubicBezTo>
                  <a:pt x="3693054" y="1233034"/>
                  <a:pt x="3677111" y="1948725"/>
                  <a:pt x="3676053" y="3181759"/>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pic>
        <p:nvPicPr>
          <p:cNvPr id="22" name="Graphic 21">
            <a:extLst>
              <a:ext uri="{FF2B5EF4-FFF2-40B4-BE49-F238E27FC236}">
                <a16:creationId xmlns:a16="http://schemas.microsoft.com/office/drawing/2014/main" id="{E76A949D-4909-8E44-AE58-584162BF49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4450" y="5613009"/>
            <a:ext cx="1949335" cy="679728"/>
          </a:xfrm>
          <a:prstGeom prst="rect">
            <a:avLst/>
          </a:prstGeom>
        </p:spPr>
      </p:pic>
      <p:cxnSp>
        <p:nvCxnSpPr>
          <p:cNvPr id="25" name="Straight Connector 24">
            <a:extLst>
              <a:ext uri="{FF2B5EF4-FFF2-40B4-BE49-F238E27FC236}">
                <a16:creationId xmlns:a16="http://schemas.microsoft.com/office/drawing/2014/main" id="{3A6CB972-5F66-464A-875D-9CF0C6F6DC43}"/>
              </a:ext>
            </a:extLst>
          </p:cNvPr>
          <p:cNvCxnSpPr>
            <a:cxnSpLocks/>
          </p:cNvCxnSpPr>
          <p:nvPr userDrawn="1"/>
        </p:nvCxnSpPr>
        <p:spPr>
          <a:xfrm>
            <a:off x="934450" y="3508281"/>
            <a:ext cx="12372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8EF558D-8B89-E04A-8287-79667C22D63D}"/>
              </a:ext>
            </a:extLst>
          </p:cNvPr>
          <p:cNvPicPr>
            <a:picLocks noChangeAspect="1"/>
          </p:cNvPicPr>
          <p:nvPr userDrawn="1"/>
        </p:nvPicPr>
        <p:blipFill>
          <a:blip r:embed="rId5"/>
          <a:stretch>
            <a:fillRect/>
          </a:stretch>
        </p:blipFill>
        <p:spPr>
          <a:xfrm>
            <a:off x="5855491" y="5628017"/>
            <a:ext cx="1813505" cy="652862"/>
          </a:xfrm>
          <a:prstGeom prst="rect">
            <a:avLst/>
          </a:prstGeom>
        </p:spPr>
      </p:pic>
    </p:spTree>
    <p:extLst>
      <p:ext uri="{BB962C8B-B14F-4D97-AF65-F5344CB8AC3E}">
        <p14:creationId xmlns:p14="http://schemas.microsoft.com/office/powerpoint/2010/main" val="292559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trips(upRigh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a:p>
        </p:txBody>
      </p:sp>
    </p:spTree>
    <p:extLst>
      <p:ext uri="{BB962C8B-B14F-4D97-AF65-F5344CB8AC3E}">
        <p14:creationId xmlns:p14="http://schemas.microsoft.com/office/powerpoint/2010/main" val="32185838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gradFill>
            <a:gsLst>
              <a:gs pos="0">
                <a:srgbClr val="1496FF"/>
              </a:gs>
              <a:gs pos="0">
                <a:srgbClr val="2583EE"/>
              </a:gs>
              <a:gs pos="100000">
                <a:srgbClr val="712F9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1496FF"/>
                  </a:gs>
                  <a:gs pos="0">
                    <a:srgbClr val="2583EE"/>
                  </a:gs>
                  <a:gs pos="100000">
                    <a:srgbClr val="712F90"/>
                  </a:gs>
                </a:gsLst>
                <a:lin ang="0" scaled="1"/>
              </a:gradFill>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a:p>
        </p:txBody>
      </p:sp>
    </p:spTree>
    <p:extLst>
      <p:ext uri="{BB962C8B-B14F-4D97-AF65-F5344CB8AC3E}">
        <p14:creationId xmlns:p14="http://schemas.microsoft.com/office/powerpoint/2010/main" val="191562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42402257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4104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vert="horz" lIns="91440" tIns="0" rIns="91440" bIns="0" rtlCol="0" anchor="b" anchorCtr="0">
            <a:noAutofit/>
          </a:bodyPr>
          <a:lstStyle>
            <a:lvl1pPr>
              <a:defRPr lang="en-US" dirty="0"/>
            </a:lvl1pPr>
          </a:lstStyle>
          <a:p>
            <a:pPr lvl="0"/>
            <a:r>
              <a:rPr lang="en-US"/>
              <a:t>Click to edit master title style</a:t>
            </a:r>
          </a:p>
        </p:txBody>
      </p:sp>
      <p:sp>
        <p:nvSpPr>
          <p:cNvPr id="3" name="Content Placeholder 2"/>
          <p:cNvSpPr>
            <a:spLocks noGrp="1"/>
          </p:cNvSpPr>
          <p:nvPr>
            <p:ph idx="1" hasCustomPrompt="1"/>
          </p:nvPr>
        </p:nvSpPr>
        <p:spPr bwMode="gray">
          <a:xfrm>
            <a:off x="427968" y="1636776"/>
            <a:ext cx="11213464" cy="4535424"/>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350927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2286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centered)[Mar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962F105-D4DB-204E-82B6-788BC67D35DF}"/>
              </a:ext>
            </a:extLst>
          </p:cNvPr>
          <p:cNvCxnSpPr>
            <a:cxnSpLocks/>
          </p:cNvCxnSpPr>
          <p:nvPr userDrawn="1"/>
        </p:nvCxnSpPr>
        <p:spPr>
          <a:xfrm>
            <a:off x="5608721"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EE225BE-7BF1-5C46-B21B-0C2E1256E933}"/>
              </a:ext>
            </a:extLst>
          </p:cNvPr>
          <p:cNvSpPr/>
          <p:nvPr userDrawn="1"/>
        </p:nvSpPr>
        <p:spPr>
          <a:xfrm>
            <a:off x="811306" y="1155758"/>
            <a:ext cx="1232647" cy="1166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905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83634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centered)[Mar1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914DE7-3C0D-1C43-99A0-C5EBF59E03FD}"/>
              </a:ext>
            </a:extLst>
          </p:cNvPr>
          <p:cNvSpPr/>
          <p:nvPr userDrawn="1"/>
        </p:nvSpPr>
        <p:spPr>
          <a:xfrm>
            <a:off x="838200" y="1101970"/>
            <a:ext cx="1176130" cy="196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userDrawn="1">
            <p:ph type="title"/>
          </p:nvPr>
        </p:nvSpPr>
        <p:spPr/>
        <p:txBody>
          <a:bodyPr/>
          <a:lstStyle>
            <a:lvl1pPr algn="ctr">
              <a:defRPr/>
            </a:lvl1pPr>
          </a:lstStyle>
          <a:p>
            <a:r>
              <a:rPr lang="en-US"/>
              <a:t>Click to edit Master title style</a:t>
            </a:r>
          </a:p>
        </p:txBody>
      </p:sp>
      <p:cxnSp>
        <p:nvCxnSpPr>
          <p:cNvPr id="4" name="Straight Connector 3">
            <a:extLst>
              <a:ext uri="{FF2B5EF4-FFF2-40B4-BE49-F238E27FC236}">
                <a16:creationId xmlns:a16="http://schemas.microsoft.com/office/drawing/2014/main" id="{82A14943-D949-4648-B2F5-1C0E38B6B41F}"/>
              </a:ext>
            </a:extLst>
          </p:cNvPr>
          <p:cNvCxnSpPr>
            <a:cxnSpLocks/>
          </p:cNvCxnSpPr>
          <p:nvPr userDrawn="1"/>
        </p:nvCxnSpPr>
        <p:spPr>
          <a:xfrm>
            <a:off x="5608721"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0278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8055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0/50 image righ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1236B3-ECA1-F946-AC22-F000803257D9}"/>
              </a:ext>
            </a:extLst>
          </p:cNvPr>
          <p:cNvPicPr>
            <a:picLocks noChangeAspect="1"/>
          </p:cNvPicPr>
          <p:nvPr userDrawn="1"/>
        </p:nvPicPr>
        <p:blipFill rotWithShape="1">
          <a:blip r:embed="rId2">
            <a:alphaModFix/>
          </a:blip>
          <a:srcRect l="38177" t="-2478" r="29419" b="38652"/>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5779156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4000"/>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4000"/>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2996606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31885468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0" y="0"/>
            <a:ext cx="2711669" cy="1959429"/>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783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Oct1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2EA893-53A5-6845-B0EC-87474FDEA3D8}"/>
              </a:ext>
            </a:extLst>
          </p:cNvPr>
          <p:cNvSpPr/>
          <p:nvPr userDrawn="1"/>
        </p:nvSpPr>
        <p:spPr>
          <a:xfrm>
            <a:off x="5237018" y="-1"/>
            <a:ext cx="6954982" cy="6118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A202DB-FB0A-6E46-A886-7E1982C49402}"/>
              </a:ext>
            </a:extLst>
          </p:cNvPr>
          <p:cNvSpPr/>
          <p:nvPr userDrawn="1"/>
        </p:nvSpPr>
        <p:spPr>
          <a:xfrm>
            <a:off x="0" y="0"/>
            <a:ext cx="100999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EB6425-1D02-814A-AAC9-2130CF902380}"/>
              </a:ext>
            </a:extLst>
          </p:cNvPr>
          <p:cNvSpPr/>
          <p:nvPr userDrawn="1"/>
        </p:nvSpPr>
        <p:spPr>
          <a:xfrm>
            <a:off x="0" y="0"/>
            <a:ext cx="2711669" cy="1959429"/>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535CD05-B438-BA42-A10D-30512056C76C}"/>
              </a:ext>
            </a:extLst>
          </p:cNvPr>
          <p:cNvPicPr>
            <a:picLocks noChangeAspect="1"/>
          </p:cNvPicPr>
          <p:nvPr userDrawn="1"/>
        </p:nvPicPr>
        <p:blipFill>
          <a:blip r:embed="rId2"/>
          <a:srcRect/>
          <a:stretch/>
        </p:blipFill>
        <p:spPr>
          <a:xfrm>
            <a:off x="6350" y="0"/>
            <a:ext cx="12179300" cy="6858000"/>
          </a:xfrm>
          <a:prstGeom prst="rect">
            <a:avLst/>
          </a:prstGeom>
        </p:spPr>
      </p:pic>
      <p:pic>
        <p:nvPicPr>
          <p:cNvPr id="8" name="Graphic 7">
            <a:extLst>
              <a:ext uri="{FF2B5EF4-FFF2-40B4-BE49-F238E27FC236}">
                <a16:creationId xmlns:a16="http://schemas.microsoft.com/office/drawing/2014/main" id="{D803E510-BC6F-E64A-974C-1FED543850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13120317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Blank [Oct1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2EA893-53A5-6845-B0EC-87474FDEA3D8}"/>
              </a:ext>
            </a:extLst>
          </p:cNvPr>
          <p:cNvSpPr/>
          <p:nvPr userDrawn="1"/>
        </p:nvSpPr>
        <p:spPr>
          <a:xfrm>
            <a:off x="5237018" y="-1"/>
            <a:ext cx="6954982" cy="6118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EA202DB-FB0A-6E46-A886-7E1982C49402}"/>
              </a:ext>
            </a:extLst>
          </p:cNvPr>
          <p:cNvSpPr/>
          <p:nvPr userDrawn="1"/>
        </p:nvSpPr>
        <p:spPr>
          <a:xfrm>
            <a:off x="0" y="0"/>
            <a:ext cx="100999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omputer, light, curtain&#10;&#10;Description automatically generated">
            <a:extLst>
              <a:ext uri="{FF2B5EF4-FFF2-40B4-BE49-F238E27FC236}">
                <a16:creationId xmlns:a16="http://schemas.microsoft.com/office/drawing/2014/main" id="{3694F8E3-CDE8-BD42-BDEE-E77A86CE26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BEB6425-1D02-814A-AAC9-2130CF902380}"/>
              </a:ext>
            </a:extLst>
          </p:cNvPr>
          <p:cNvSpPr/>
          <p:nvPr userDrawn="1"/>
        </p:nvSpPr>
        <p:spPr>
          <a:xfrm>
            <a:off x="0" y="0"/>
            <a:ext cx="2711669" cy="1959429"/>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8CD80E-000D-954E-B094-4450DD57C972}"/>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B041EA94-8354-4E46-A1AD-573D3304DD44}"/>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DA93B102-5F7C-1F40-8A00-EC126E55D6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85529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Blank [Oct18]">
    <p:spTree>
      <p:nvGrpSpPr>
        <p:cNvPr id="1" name=""/>
        <p:cNvGrpSpPr/>
        <p:nvPr/>
      </p:nvGrpSpPr>
      <p:grpSpPr>
        <a:xfrm>
          <a:off x="0" y="0"/>
          <a:ext cx="0" cy="0"/>
          <a:chOff x="0" y="0"/>
          <a:chExt cx="0" cy="0"/>
        </a:xfrm>
      </p:grpSpPr>
      <p:pic>
        <p:nvPicPr>
          <p:cNvPr id="11" name="Picture 10" descr="A picture containing computer&#10;&#10;Description automatically generated">
            <a:extLst>
              <a:ext uri="{FF2B5EF4-FFF2-40B4-BE49-F238E27FC236}">
                <a16:creationId xmlns:a16="http://schemas.microsoft.com/office/drawing/2014/main" id="{E27884FB-8AA9-8F45-B95E-21F35811D7EA}"/>
              </a:ext>
            </a:extLst>
          </p:cNvPr>
          <p:cNvPicPr>
            <a:picLocks noChangeAspect="1"/>
          </p:cNvPicPr>
          <p:nvPr userDrawn="1"/>
        </p:nvPicPr>
        <p:blipFill>
          <a:blip r:embed="rId2"/>
          <a:stretch>
            <a:fillRect/>
          </a:stretch>
        </p:blipFill>
        <p:spPr>
          <a:xfrm>
            <a:off x="-15240" y="-2"/>
            <a:ext cx="12211777" cy="6876288"/>
          </a:xfrm>
          <a:prstGeom prst="rect">
            <a:avLst/>
          </a:prstGeom>
        </p:spPr>
      </p:pic>
      <p:sp>
        <p:nvSpPr>
          <p:cNvPr id="9" name="TextBox 8">
            <a:extLst>
              <a:ext uri="{FF2B5EF4-FFF2-40B4-BE49-F238E27FC236}">
                <a16:creationId xmlns:a16="http://schemas.microsoft.com/office/drawing/2014/main" id="{F9967BF9-2882-1449-A399-B0ACEC97CC00}"/>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65E0217D-C111-0649-AF5D-39F7DBEBEE94}"/>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5" name="Graphic 4">
            <a:extLst>
              <a:ext uri="{FF2B5EF4-FFF2-40B4-BE49-F238E27FC236}">
                <a16:creationId xmlns:a16="http://schemas.microsoft.com/office/drawing/2014/main" id="{5203B180-11FF-A647-921C-2585708858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418527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0/50 image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CC0551-92C8-724C-A6E7-9C60FEB45D73}"/>
              </a:ext>
            </a:extLst>
          </p:cNvPr>
          <p:cNvSpPr/>
          <p:nvPr userDrawn="1"/>
        </p:nvSpPr>
        <p:spPr>
          <a:xfrm>
            <a:off x="838200" y="1101970"/>
            <a:ext cx="1190297" cy="1908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3A08D7F-41AC-3648-B6C8-50C024D56334}"/>
              </a:ext>
            </a:extLst>
          </p:cNvPr>
          <p:cNvPicPr>
            <a:picLocks noChangeAspect="1"/>
          </p:cNvPicPr>
          <p:nvPr userDrawn="1"/>
        </p:nvPicPr>
        <p:blipFill rotWithShape="1">
          <a:blip r:embed="rId2">
            <a:alphaModFix/>
          </a:blip>
          <a:srcRect l="38177" t="-2478" r="29419" b="38652"/>
          <a:stretch/>
        </p:blipFill>
        <p:spPr>
          <a:xfrm rot="5400000" flipH="1">
            <a:off x="2666999" y="-2663340"/>
            <a:ext cx="6858001" cy="12192003"/>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6818086" y="1523999"/>
            <a:ext cx="4535712"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6818085" y="365126"/>
            <a:ext cx="4535713" cy="736844"/>
          </a:xfrm>
          <a:prstGeom prst="rect">
            <a:avLst/>
          </a:prstGeom>
        </p:spPr>
        <p:txBody>
          <a:bodyPr vert="horz" lIns="91440" tIns="45720" rIns="91440" bIns="45720" rtlCol="0" anchor="b">
            <a:normAutofit/>
          </a:bodyPr>
          <a:lstStyle/>
          <a:p>
            <a:r>
              <a:rPr lang="en-US"/>
              <a:t>Click to edit Master title style</a:t>
            </a:r>
          </a:p>
        </p:txBody>
      </p:sp>
      <p:sp>
        <p:nvSpPr>
          <p:cNvPr id="4" name="Picture Placeholder 3">
            <a:extLst>
              <a:ext uri="{FF2B5EF4-FFF2-40B4-BE49-F238E27FC236}">
                <a16:creationId xmlns:a16="http://schemas.microsoft.com/office/drawing/2014/main" id="{99B16C57-CC2F-9349-9B3E-0F61A69F9619}"/>
              </a:ext>
            </a:extLst>
          </p:cNvPr>
          <p:cNvSpPr>
            <a:spLocks noGrp="1"/>
          </p:cNvSpPr>
          <p:nvPr>
            <p:ph type="pic" sz="quarter" idx="38"/>
          </p:nvPr>
        </p:nvSpPr>
        <p:spPr>
          <a:xfrm>
            <a:off x="0" y="0"/>
            <a:ext cx="6599237" cy="6867525"/>
          </a:xfrm>
          <a:custGeom>
            <a:avLst/>
            <a:gdLst>
              <a:gd name="connsiteX0" fmla="*/ 0 w 6599237"/>
              <a:gd name="connsiteY0" fmla="*/ 6867525 h 6867525"/>
              <a:gd name="connsiteX1" fmla="*/ 0 w 6599237"/>
              <a:gd name="connsiteY1" fmla="*/ 0 h 6867525"/>
              <a:gd name="connsiteX2" fmla="*/ 6599237 w 6599237"/>
              <a:gd name="connsiteY2" fmla="*/ 0 h 6867525"/>
              <a:gd name="connsiteX3" fmla="*/ 6599237 w 6599237"/>
              <a:gd name="connsiteY3" fmla="*/ 6867525 h 6867525"/>
              <a:gd name="connsiteX4" fmla="*/ 0 w 6599237"/>
              <a:gd name="connsiteY4" fmla="*/ 6867525 h 6867525"/>
              <a:gd name="connsiteX0" fmla="*/ 0 w 6599237"/>
              <a:gd name="connsiteY0" fmla="*/ 6867525 h 6867525"/>
              <a:gd name="connsiteX1" fmla="*/ 0 w 6599237"/>
              <a:gd name="connsiteY1" fmla="*/ 0 h 6867525"/>
              <a:gd name="connsiteX2" fmla="*/ 5641294 w 6599237"/>
              <a:gd name="connsiteY2" fmla="*/ 0 h 6867525"/>
              <a:gd name="connsiteX3" fmla="*/ 6599237 w 6599237"/>
              <a:gd name="connsiteY3" fmla="*/ 6867525 h 6867525"/>
              <a:gd name="connsiteX4" fmla="*/ 0 w 6599237"/>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9237" h="6867525">
                <a:moveTo>
                  <a:pt x="0" y="6867525"/>
                </a:moveTo>
                <a:lnTo>
                  <a:pt x="0" y="0"/>
                </a:lnTo>
                <a:lnTo>
                  <a:pt x="5641294" y="0"/>
                </a:lnTo>
                <a:lnTo>
                  <a:pt x="6599237" y="6867525"/>
                </a:lnTo>
                <a:lnTo>
                  <a:pt x="0" y="6867525"/>
                </a:lnTo>
                <a:close/>
              </a:path>
            </a:pathLst>
          </a:custGeom>
        </p:spPr>
        <p:txBody>
          <a:bodyPr anchor="ctr"/>
          <a:lstStyle>
            <a:lvl1pPr marL="0" indent="0" algn="ctr">
              <a:buNone/>
              <a:defRPr/>
            </a:lvl1pPr>
          </a:lstStyle>
          <a:p>
            <a:r>
              <a:rPr lang="en-US"/>
              <a:t>Click icon to add picture</a:t>
            </a:r>
          </a:p>
        </p:txBody>
      </p:sp>
      <p:cxnSp>
        <p:nvCxnSpPr>
          <p:cNvPr id="12" name="Straight Connector 11">
            <a:extLst>
              <a:ext uri="{FF2B5EF4-FFF2-40B4-BE49-F238E27FC236}">
                <a16:creationId xmlns:a16="http://schemas.microsoft.com/office/drawing/2014/main" id="{20FF1324-7235-4745-8D4C-261FD90803F9}"/>
              </a:ext>
            </a:extLst>
          </p:cNvPr>
          <p:cNvCxnSpPr>
            <a:cxnSpLocks/>
          </p:cNvCxnSpPr>
          <p:nvPr userDrawn="1"/>
        </p:nvCxnSpPr>
        <p:spPr>
          <a:xfrm>
            <a:off x="6914335"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7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ba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966DE3-67D5-4944-99A1-68F5A19AA68A}"/>
              </a:ext>
            </a:extLst>
          </p:cNvPr>
          <p:cNvPicPr>
            <a:picLocks noChangeAspect="1"/>
          </p:cNvPicPr>
          <p:nvPr userDrawn="1"/>
        </p:nvPicPr>
        <p:blipFill rotWithShape="1">
          <a:blip r:embed="rId2"/>
          <a:srcRect l="20134" t="1" r="39500" b="1"/>
          <a:stretch/>
        </p:blipFill>
        <p:spPr>
          <a:xfrm>
            <a:off x="0" y="0"/>
            <a:ext cx="2983043"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264475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idebar [Oct18]">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493DE-4CBF-46DB-8E07-B6B4ABF1F495}"/>
              </a:ext>
            </a:extLst>
          </p:cNvPr>
          <p:cNvPicPr>
            <a:picLocks noChangeAspect="1"/>
          </p:cNvPicPr>
          <p:nvPr userDrawn="1"/>
        </p:nvPicPr>
        <p:blipFill rotWithShape="1">
          <a:blip r:embed="rId2"/>
          <a:srcRect l="20134" t="1" r="39500" b="1"/>
          <a:stretch/>
        </p:blipFill>
        <p:spPr>
          <a:xfrm>
            <a:off x="0" y="0"/>
            <a:ext cx="2983043"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lang="en-US" sz="2000" b="1" i="0" kern="1200" dirty="0">
                <a:solidFill>
                  <a:schemeClr val="bg1"/>
                </a:solidFill>
                <a:latin typeface="Bernina Sans Narrow" pitchFamily="2" charset="77"/>
                <a:ea typeface="+mj-ea"/>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a:p>
        </p:txBody>
      </p:sp>
    </p:spTree>
    <p:extLst>
      <p:ext uri="{BB962C8B-B14F-4D97-AF65-F5344CB8AC3E}">
        <p14:creationId xmlns:p14="http://schemas.microsoft.com/office/powerpoint/2010/main" val="132402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9.sv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image" Target="../media/image19.sv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8.png"/><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10.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21.sv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9983727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83" r:id="rId6"/>
    <p:sldLayoutId id="2147483846" r:id="rId7"/>
    <p:sldLayoutId id="2147483785" r:id="rId8"/>
    <p:sldLayoutId id="2147483836" r:id="rId9"/>
    <p:sldLayoutId id="2147483812" r:id="rId10"/>
    <p:sldLayoutId id="2147483787" r:id="rId11"/>
    <p:sldLayoutId id="2147483831" r:id="rId12"/>
    <p:sldLayoutId id="2147483825" r:id="rId13"/>
    <p:sldLayoutId id="2147483826" r:id="rId14"/>
    <p:sldLayoutId id="2147483835" r:id="rId15"/>
    <p:sldLayoutId id="2147483847"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Narrow"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7D6373-75F6-C14E-9D96-98B7E6809C88}"/>
              </a:ext>
            </a:extLst>
          </p:cNvPr>
          <p:cNvPicPr>
            <a:picLocks noChangeAspect="1"/>
          </p:cNvPicPr>
          <p:nvPr userDrawn="1"/>
        </p:nvPicPr>
        <p:blipFill>
          <a:blip r:embed="rId16"/>
          <a:srcRect/>
          <a:stretch/>
        </p:blipFill>
        <p:spPr>
          <a:xfrm>
            <a:off x="6350" y="0"/>
            <a:ext cx="12179300" cy="6858000"/>
          </a:xfrm>
          <a:prstGeom prst="rect">
            <a:avLst/>
          </a:prstGeom>
        </p:spPr>
      </p:pic>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9" name="Graphic 8">
            <a:extLst>
              <a:ext uri="{FF2B5EF4-FFF2-40B4-BE49-F238E27FC236}">
                <a16:creationId xmlns:a16="http://schemas.microsoft.com/office/drawing/2014/main" id="{999804BF-834E-B646-96DD-217ED6991C30}"/>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2311280306"/>
      </p:ext>
    </p:extLst>
  </p:cSld>
  <p:clrMap bg1="lt1" tx1="dk1" bg2="lt2" tx2="dk2" accent1="accent1" accent2="accent2" accent3="accent3" accent4="accent4" accent5="accent5" accent6="accent6" hlink="hlink" folHlink="folHlink"/>
  <p:sldLayoutIdLst>
    <p:sldLayoutId id="2147483730" r:id="rId1"/>
    <p:sldLayoutId id="2147483819" r:id="rId2"/>
    <p:sldLayoutId id="2147483733" r:id="rId3"/>
    <p:sldLayoutId id="2147483821" r:id="rId4"/>
    <p:sldLayoutId id="2147483731" r:id="rId5"/>
    <p:sldLayoutId id="2147483734" r:id="rId6"/>
    <p:sldLayoutId id="2147483735" r:id="rId7"/>
    <p:sldLayoutId id="2147483760" r:id="rId8"/>
    <p:sldLayoutId id="2147483832" r:id="rId9"/>
    <p:sldLayoutId id="2147483834" r:id="rId10"/>
    <p:sldLayoutId id="2147483833" r:id="rId11"/>
    <p:sldLayoutId id="2147483837" r:id="rId12"/>
    <p:sldLayoutId id="2147483860" r:id="rId13"/>
    <p:sldLayoutId id="2147483861"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Narrow"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496FF"/>
            </a:gs>
            <a:gs pos="0">
              <a:srgbClr val="2583EE"/>
            </a:gs>
            <a:gs pos="100000">
              <a:srgbClr val="712F90"/>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9983727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786" r:id="rId6"/>
    <p:sldLayoutId id="2147483844" r:id="rId7"/>
    <p:sldLayoutId id="2147483845" r:id="rId8"/>
    <p:sldLayoutId id="2147483788" r:id="rId9"/>
    <p:sldLayoutId id="2147483790" r:id="rId10"/>
    <p:sldLayoutId id="2147483740"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10" name="Graphic 9">
            <a:extLst>
              <a:ext uri="{FF2B5EF4-FFF2-40B4-BE49-F238E27FC236}">
                <a16:creationId xmlns:a16="http://schemas.microsoft.com/office/drawing/2014/main" id="{39DB4F80-FEC8-F547-8851-52E03404BDE0}"/>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960101" y="316080"/>
            <a:ext cx="890514" cy="445256"/>
          </a:xfrm>
          <a:prstGeom prst="rect">
            <a:avLst/>
          </a:prstGeom>
        </p:spPr>
      </p:pic>
    </p:spTree>
    <p:extLst>
      <p:ext uri="{BB962C8B-B14F-4D97-AF65-F5344CB8AC3E}">
        <p14:creationId xmlns:p14="http://schemas.microsoft.com/office/powerpoint/2010/main" val="21472092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4" r:id="rId3"/>
    <p:sldLayoutId id="2147483725" r:id="rId4"/>
    <p:sldLayoutId id="2147483723" r:id="rId5"/>
    <p:sldLayoutId id="2147483795" r:id="rId6"/>
    <p:sldLayoutId id="2147483809" r:id="rId7"/>
    <p:sldLayoutId id="2147483810" r:id="rId8"/>
    <p:sldLayoutId id="2147483811" r:id="rId9"/>
    <p:sldLayoutId id="2147483800" r:id="rId10"/>
    <p:sldLayoutId id="2147483797" r:id="rId11"/>
    <p:sldLayoutId id="2147483727" r:id="rId12"/>
    <p:sldLayoutId id="2147483827"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B7D6373-75F6-C14E-9D96-98B7E6809C88}"/>
              </a:ext>
            </a:extLst>
          </p:cNvPr>
          <p:cNvPicPr>
            <a:picLocks noChangeAspect="1"/>
          </p:cNvPicPr>
          <p:nvPr userDrawn="1"/>
        </p:nvPicPr>
        <p:blipFill>
          <a:blip r:embed="rId13"/>
          <a:srcRect/>
          <a:stretch/>
        </p:blipFill>
        <p:spPr>
          <a:xfrm>
            <a:off x="6350" y="0"/>
            <a:ext cx="12179300" cy="6858000"/>
          </a:xfrm>
          <a:prstGeom prst="rect">
            <a:avLst/>
          </a:prstGeom>
        </p:spPr>
      </p:pic>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9" name="Graphic 8">
            <a:extLst>
              <a:ext uri="{FF2B5EF4-FFF2-40B4-BE49-F238E27FC236}">
                <a16:creationId xmlns:a16="http://schemas.microsoft.com/office/drawing/2014/main" id="{999804BF-834E-B646-96DD-217ED6991C3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86540" y="6284696"/>
            <a:ext cx="856459" cy="314297"/>
          </a:xfrm>
          <a:prstGeom prst="rect">
            <a:avLst/>
          </a:prstGeom>
        </p:spPr>
      </p:pic>
    </p:spTree>
    <p:extLst>
      <p:ext uri="{BB962C8B-B14F-4D97-AF65-F5344CB8AC3E}">
        <p14:creationId xmlns:p14="http://schemas.microsoft.com/office/powerpoint/2010/main" val="636707237"/>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Narrow"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eveloper.servicenow.com/" TargetMode="Externa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5.png"/><Relationship Id="rId4" Type="http://schemas.openxmlformats.org/officeDocument/2006/relationships/diagramLayout" Target="../diagrams/layout1.xml"/><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mailto:student2180Perform2020@trial.dynatracelabs.com" TargetMode="External"/><Relationship Id="rId2" Type="http://schemas.openxmlformats.org/officeDocument/2006/relationships/hyperlink" Target="https://vgv23234.sprint.dynatracelabs.com/" TargetMode="Externa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hyperlink" Target="https://github.com/wolfgangB33r/Perform2020Hotday"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hyperlink" Target="https://www.dynatrace.com/support/help/setup-and-configuration/dynatrace-activegate/basic-concepts/when-do-i-need-to-install-an-activegate/"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5.xml"/><Relationship Id="rId18" Type="http://schemas.openxmlformats.org/officeDocument/2006/relationships/image" Target="../media/image37.png"/><Relationship Id="rId26" Type="http://schemas.openxmlformats.org/officeDocument/2006/relationships/image" Target="../media/image41.png"/><Relationship Id="rId3" Type="http://schemas.openxmlformats.org/officeDocument/2006/relationships/image" Target="../media/image30.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34.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29.jpeg"/><Relationship Id="rId16" Type="http://schemas.openxmlformats.org/officeDocument/2006/relationships/image" Target="../media/image36.png"/><Relationship Id="rId20" Type="http://schemas.openxmlformats.org/officeDocument/2006/relationships/image" Target="../media/image38.png"/><Relationship Id="rId29" Type="http://schemas.openxmlformats.org/officeDocument/2006/relationships/customXml" Target="../ink/ink13.xml"/><Relationship Id="rId1" Type="http://schemas.openxmlformats.org/officeDocument/2006/relationships/slideLayout" Target="../slideLayouts/slideLayout19.xml"/><Relationship Id="rId6" Type="http://schemas.openxmlformats.org/officeDocument/2006/relationships/image" Target="../media/image310.png"/><Relationship Id="rId11" Type="http://schemas.openxmlformats.org/officeDocument/2006/relationships/customXml" Target="../ink/ink4.xml"/><Relationship Id="rId24" Type="http://schemas.openxmlformats.org/officeDocument/2006/relationships/image" Target="../media/image40.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42.png"/><Relationship Id="rId10" Type="http://schemas.openxmlformats.org/officeDocument/2006/relationships/image" Target="../media/image33.png"/><Relationship Id="rId19" Type="http://schemas.openxmlformats.org/officeDocument/2006/relationships/customXml" Target="../ink/ink8.xml"/><Relationship Id="rId4" Type="http://schemas.openxmlformats.org/officeDocument/2006/relationships/image" Target="../media/image31.png"/><Relationship Id="rId9" Type="http://schemas.openxmlformats.org/officeDocument/2006/relationships/customXml" Target="../ink/ink3.xml"/><Relationship Id="rId14" Type="http://schemas.openxmlformats.org/officeDocument/2006/relationships/image" Target="../media/image35.png"/><Relationship Id="rId22" Type="http://schemas.openxmlformats.org/officeDocument/2006/relationships/image" Target="../media/image39.png"/><Relationship Id="rId27" Type="http://schemas.openxmlformats.org/officeDocument/2006/relationships/customXml" Target="../ink/ink12.xml"/><Relationship Id="rId30" Type="http://schemas.openxmlformats.org/officeDocument/2006/relationships/image" Target="../media/image43.png"/></Relationships>
</file>

<file path=ppt/slides/_rels/slide50.xml.rels><?xml version="1.0" encoding="UTF-8" standalone="yes"?>
<Relationships xmlns="http://schemas.openxmlformats.org/package/2006/relationships"><Relationship Id="rId2" Type="http://schemas.openxmlformats.org/officeDocument/2006/relationships/hyperlink" Target="https://docs.servicenow.com/bundle/london-servicenow-platform/page/product/mid-server/reference/r-MIDServer.html" TargetMode="Externa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Layout" Target="../slideLayouts/slideLayout24.xml"/><Relationship Id="rId4" Type="http://schemas.openxmlformats.org/officeDocument/2006/relationships/image" Target="../media/image44.png"/></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github.com/wolfgangB33r/Perform2020Hotday/blob/master/servicefixscript.js" TargetMode="Externa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9.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Layout" Target="../diagrams/layout8.xml"/><Relationship Id="rId7" Type="http://schemas.openxmlformats.org/officeDocument/2006/relationships/image" Target="../media/image88.png"/><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70.xml.rels><?xml version="1.0" encoding="UTF-8" standalone="yes"?>
<Relationships xmlns="http://schemas.openxmlformats.org/package/2006/relationships"><Relationship Id="rId3" Type="http://schemas.openxmlformats.org/officeDocument/2006/relationships/hyperlink" Target="http://www.dynatrace.com/services-support/autonomous-cloud-enablement/" TargetMode="External"/><Relationship Id="rId2" Type="http://schemas.openxmlformats.org/officeDocument/2006/relationships/image" Target="../media/image106.png"/><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3" Type="http://schemas.openxmlformats.org/officeDocument/2006/relationships/hyperlink" Target="http://www.dynatrace.com/services-support/autonomous-cloud-enablement/" TargetMode="External"/><Relationship Id="rId2" Type="http://schemas.openxmlformats.org/officeDocument/2006/relationships/image" Target="../media/image107.png"/><Relationship Id="rId1" Type="http://schemas.openxmlformats.org/officeDocument/2006/relationships/slideLayout" Target="../slideLayouts/slideLayout62.xml"/></Relationships>
</file>

<file path=ppt/slides/_rels/slide72.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FAC1DC-1441-491A-8EFE-CEDDB5302055}"/>
              </a:ext>
            </a:extLst>
          </p:cNvPr>
          <p:cNvSpPr>
            <a:spLocks noGrp="1"/>
          </p:cNvSpPr>
          <p:nvPr>
            <p:ph type="ctrTitle"/>
          </p:nvPr>
        </p:nvSpPr>
        <p:spPr/>
        <p:txBody>
          <a:bodyPr/>
          <a:lstStyle/>
          <a:p>
            <a:r>
              <a:rPr lang="en-US"/>
              <a:t>Dynatrace &amp; ServiceNow</a:t>
            </a:r>
            <a:endParaRPr lang="de-AT"/>
          </a:p>
        </p:txBody>
      </p:sp>
      <p:sp>
        <p:nvSpPr>
          <p:cNvPr id="5" name="Subtitle 4">
            <a:extLst>
              <a:ext uri="{FF2B5EF4-FFF2-40B4-BE49-F238E27FC236}">
                <a16:creationId xmlns:a16="http://schemas.microsoft.com/office/drawing/2014/main" id="{374E96FA-8EB6-417D-80BD-20A238717716}"/>
              </a:ext>
            </a:extLst>
          </p:cNvPr>
          <p:cNvSpPr>
            <a:spLocks noGrp="1"/>
          </p:cNvSpPr>
          <p:nvPr>
            <p:ph type="subTitle" idx="1"/>
          </p:nvPr>
        </p:nvSpPr>
        <p:spPr/>
        <p:txBody>
          <a:bodyPr/>
          <a:lstStyle/>
          <a:p>
            <a:r>
              <a:rPr lang="en-US"/>
              <a:t>Integrating Dynatrace with ServiceNow (ITOM and ITSM)</a:t>
            </a:r>
          </a:p>
        </p:txBody>
      </p:sp>
      <p:sp>
        <p:nvSpPr>
          <p:cNvPr id="6" name="Text Placeholder 5">
            <a:extLst>
              <a:ext uri="{FF2B5EF4-FFF2-40B4-BE49-F238E27FC236}">
                <a16:creationId xmlns:a16="http://schemas.microsoft.com/office/drawing/2014/main" id="{3A84ED07-E9ED-4F3D-A057-5657C5150677}"/>
              </a:ext>
            </a:extLst>
          </p:cNvPr>
          <p:cNvSpPr>
            <a:spLocks noGrp="1"/>
          </p:cNvSpPr>
          <p:nvPr>
            <p:ph type="body" sz="quarter" idx="33"/>
          </p:nvPr>
        </p:nvSpPr>
        <p:spPr>
          <a:xfrm>
            <a:off x="8575749" y="557174"/>
            <a:ext cx="1434938" cy="1088136"/>
          </a:xfrm>
        </p:spPr>
        <p:txBody>
          <a:bodyPr/>
          <a:lstStyle/>
          <a:p>
            <a:r>
              <a:rPr lang="de-AT"/>
              <a:t>David Jones</a:t>
            </a:r>
          </a:p>
          <a:p>
            <a:r>
              <a:rPr lang="de-AT"/>
              <a:t>Director SE </a:t>
            </a:r>
          </a:p>
          <a:p>
            <a:r>
              <a:rPr lang="de-AT"/>
              <a:t>Dynatrace</a:t>
            </a:r>
          </a:p>
          <a:p>
            <a:endParaRPr lang="de-AT"/>
          </a:p>
        </p:txBody>
      </p:sp>
      <p:sp>
        <p:nvSpPr>
          <p:cNvPr id="7" name="Text Placeholder 6">
            <a:extLst>
              <a:ext uri="{FF2B5EF4-FFF2-40B4-BE49-F238E27FC236}">
                <a16:creationId xmlns:a16="http://schemas.microsoft.com/office/drawing/2014/main" id="{02C77785-6555-443A-A927-455A16C415A5}"/>
              </a:ext>
            </a:extLst>
          </p:cNvPr>
          <p:cNvSpPr>
            <a:spLocks noGrp="1"/>
          </p:cNvSpPr>
          <p:nvPr>
            <p:ph type="body" sz="quarter" idx="34"/>
          </p:nvPr>
        </p:nvSpPr>
        <p:spPr/>
        <p:txBody>
          <a:bodyPr/>
          <a:lstStyle/>
          <a:p>
            <a:r>
              <a:rPr lang="de-AT"/>
              <a:t>Luis Escobar</a:t>
            </a:r>
          </a:p>
          <a:p>
            <a:r>
              <a:rPr lang="de-AT" err="1"/>
              <a:t>Autonomous</a:t>
            </a:r>
            <a:r>
              <a:rPr lang="de-AT"/>
              <a:t> Cloud </a:t>
            </a:r>
            <a:r>
              <a:rPr lang="de-AT" err="1"/>
              <a:t>Architect</a:t>
            </a:r>
            <a:endParaRPr lang="de-AT"/>
          </a:p>
          <a:p>
            <a:r>
              <a:rPr lang="de-AT" err="1"/>
              <a:t>Dynatrace</a:t>
            </a:r>
            <a:endParaRPr lang="de-AT"/>
          </a:p>
          <a:p>
            <a:endParaRPr lang="de-AT"/>
          </a:p>
        </p:txBody>
      </p:sp>
      <p:pic>
        <p:nvPicPr>
          <p:cNvPr id="9" name="Picture 9" descr="A person wearing glasses and looking at the water&#10;&#10;Description generated with very high confidence">
            <a:extLst>
              <a:ext uri="{FF2B5EF4-FFF2-40B4-BE49-F238E27FC236}">
                <a16:creationId xmlns:a16="http://schemas.microsoft.com/office/drawing/2014/main" id="{E8674161-EDF1-4EE7-903C-90EBC4332DC1}"/>
              </a:ext>
            </a:extLst>
          </p:cNvPr>
          <p:cNvPicPr>
            <a:picLocks noGrp="1" noChangeAspect="1"/>
          </p:cNvPicPr>
          <p:nvPr>
            <p:ph type="pic" sz="quarter" idx="36"/>
          </p:nvPr>
        </p:nvPicPr>
        <p:blipFill rotWithShape="1">
          <a:blip r:embed="rId2"/>
          <a:srcRect t="13637" b="13637"/>
          <a:stretch/>
        </p:blipFill>
        <p:spPr/>
      </p:pic>
      <p:pic>
        <p:nvPicPr>
          <p:cNvPr id="2" name="Picture 2" descr="A person wearing a suit and tie smiling at the camera&#10;&#10;Description generated with very high confidence">
            <a:extLst>
              <a:ext uri="{FF2B5EF4-FFF2-40B4-BE49-F238E27FC236}">
                <a16:creationId xmlns:a16="http://schemas.microsoft.com/office/drawing/2014/main" id="{E301768B-1F45-452B-BE18-4B6AEB6E57BD}"/>
              </a:ext>
            </a:extLst>
          </p:cNvPr>
          <p:cNvPicPr>
            <a:picLocks noGrp="1" noChangeAspect="1"/>
          </p:cNvPicPr>
          <p:nvPr>
            <p:ph type="pic" sz="quarter" idx="37"/>
          </p:nvPr>
        </p:nvPicPr>
        <p:blipFill rotWithShape="1">
          <a:blip r:embed="rId3"/>
          <a:srcRect l="15145" r="15145"/>
          <a:stretch/>
        </p:blipFill>
        <p:spPr/>
      </p:pic>
      <p:pic>
        <p:nvPicPr>
          <p:cNvPr id="3" name="Picture 8" descr="A person wearing a suit and tie smiling at the camera&#10;&#10;Description generated with very high confidence">
            <a:extLst>
              <a:ext uri="{FF2B5EF4-FFF2-40B4-BE49-F238E27FC236}">
                <a16:creationId xmlns:a16="http://schemas.microsoft.com/office/drawing/2014/main" id="{05CEFA74-C24A-4359-9C3F-1352B65C6BC8}"/>
              </a:ext>
            </a:extLst>
          </p:cNvPr>
          <p:cNvPicPr>
            <a:picLocks noGrp="1" noChangeAspect="1"/>
          </p:cNvPicPr>
          <p:nvPr>
            <p:ph type="pic" sz="quarter" idx="39"/>
          </p:nvPr>
        </p:nvPicPr>
        <p:blipFill rotWithShape="1">
          <a:blip r:embed="rId4"/>
          <a:srcRect l="6774" r="6774"/>
          <a:stretch/>
        </p:blipFill>
        <p:spPr/>
      </p:pic>
      <p:sp>
        <p:nvSpPr>
          <p:cNvPr id="11" name="Text Placeholder 10">
            <a:extLst>
              <a:ext uri="{FF2B5EF4-FFF2-40B4-BE49-F238E27FC236}">
                <a16:creationId xmlns:a16="http://schemas.microsoft.com/office/drawing/2014/main" id="{931096DA-D6D5-48DE-AC8B-82A8C1963E7E}"/>
              </a:ext>
            </a:extLst>
          </p:cNvPr>
          <p:cNvSpPr>
            <a:spLocks noGrp="1"/>
          </p:cNvSpPr>
          <p:nvPr>
            <p:ph type="body" sz="quarter" idx="40"/>
          </p:nvPr>
        </p:nvSpPr>
        <p:spPr/>
        <p:txBody>
          <a:bodyPr/>
          <a:lstStyle/>
          <a:p>
            <a:r>
              <a:rPr lang="en-US"/>
              <a:t>Jairam </a:t>
            </a:r>
            <a:r>
              <a:rPr lang="en-US" err="1"/>
              <a:t>Ramaswany</a:t>
            </a:r>
            <a:endParaRPr lang="en-US"/>
          </a:p>
          <a:p>
            <a:r>
              <a:rPr lang="en-US"/>
              <a:t>ES Architect</a:t>
            </a:r>
          </a:p>
          <a:p>
            <a:r>
              <a:rPr lang="en-US"/>
              <a:t>Dynatrace</a:t>
            </a:r>
            <a:endParaRPr lang="de-AT"/>
          </a:p>
        </p:txBody>
      </p:sp>
      <p:sp>
        <p:nvSpPr>
          <p:cNvPr id="12" name="Text Placeholder 11">
            <a:extLst>
              <a:ext uri="{FF2B5EF4-FFF2-40B4-BE49-F238E27FC236}">
                <a16:creationId xmlns:a16="http://schemas.microsoft.com/office/drawing/2014/main" id="{4D7C4189-773D-46C8-A7F1-4D9C76EA6DB3}"/>
              </a:ext>
            </a:extLst>
          </p:cNvPr>
          <p:cNvSpPr>
            <a:spLocks noGrp="1"/>
          </p:cNvSpPr>
          <p:nvPr>
            <p:ph type="body" sz="quarter" idx="41"/>
          </p:nvPr>
        </p:nvSpPr>
        <p:spPr/>
        <p:txBody>
          <a:bodyPr/>
          <a:lstStyle/>
          <a:p>
            <a:r>
              <a:rPr lang="de-AT"/>
              <a:t>Wolfgang Beer</a:t>
            </a:r>
          </a:p>
          <a:p>
            <a:r>
              <a:rPr lang="de-AT"/>
              <a:t>Product Manager</a:t>
            </a:r>
          </a:p>
          <a:p>
            <a:r>
              <a:rPr lang="de-AT"/>
              <a:t>Dynatrace</a:t>
            </a:r>
          </a:p>
          <a:p>
            <a:endParaRPr lang="de-AT"/>
          </a:p>
        </p:txBody>
      </p:sp>
      <p:pic>
        <p:nvPicPr>
          <p:cNvPr id="15" name="Picture Placeholder 14" descr="A person wearing a white shirt and smiling at the camera&#10;&#10;Description automatically generated">
            <a:extLst>
              <a:ext uri="{FF2B5EF4-FFF2-40B4-BE49-F238E27FC236}">
                <a16:creationId xmlns:a16="http://schemas.microsoft.com/office/drawing/2014/main" id="{3BA5551D-3554-4ECD-835F-83CEF233B261}"/>
              </a:ext>
            </a:extLst>
          </p:cNvPr>
          <p:cNvPicPr>
            <a:picLocks noGrp="1" noChangeAspect="1"/>
          </p:cNvPicPr>
          <p:nvPr>
            <p:ph type="pic" sz="quarter" idx="42"/>
          </p:nvPr>
        </p:nvPicPr>
        <p:blipFill>
          <a:blip r:embed="rId5"/>
          <a:srcRect t="2160" b="2160"/>
          <a:stretch>
            <a:fillRect/>
          </a:stretch>
        </p:blipFill>
        <p:spPr/>
      </p:pic>
    </p:spTree>
    <p:extLst>
      <p:ext uri="{BB962C8B-B14F-4D97-AF65-F5344CB8AC3E}">
        <p14:creationId xmlns:p14="http://schemas.microsoft.com/office/powerpoint/2010/main" val="3924834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63E4-A2A4-47C7-9297-27E8B3A504F8}"/>
              </a:ext>
            </a:extLst>
          </p:cNvPr>
          <p:cNvSpPr>
            <a:spLocks noGrp="1"/>
          </p:cNvSpPr>
          <p:nvPr>
            <p:ph type="title"/>
          </p:nvPr>
        </p:nvSpPr>
        <p:spPr/>
        <p:txBody>
          <a:bodyPr vert="horz" lIns="91440" tIns="45720" rIns="91440" bIns="45720" rtlCol="0" anchor="t">
            <a:normAutofit fontScale="90000"/>
          </a:bodyPr>
          <a:lstStyle/>
          <a:p>
            <a:r>
              <a:rPr lang="en-US" sz="2200"/>
              <a:t>Actionable Insights</a:t>
            </a:r>
            <a:br>
              <a:rPr lang="en-US" sz="2200"/>
            </a:br>
            <a:r>
              <a:rPr lang="en-US" b="0"/>
              <a:t>Complementary AI technologies help identify issues faster</a:t>
            </a:r>
          </a:p>
        </p:txBody>
      </p:sp>
      <p:pic>
        <p:nvPicPr>
          <p:cNvPr id="3" name="Picture 8" descr="Service health dashboard makes it easier to identify issues and take action to eliminate service outages">
            <a:extLst>
              <a:ext uri="{FF2B5EF4-FFF2-40B4-BE49-F238E27FC236}">
                <a16:creationId xmlns:a16="http://schemas.microsoft.com/office/drawing/2014/main" id="{5D821D1E-D811-4912-AD78-A16DED28C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8" y="2496317"/>
            <a:ext cx="5448300" cy="30674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5EC2D2-A8A0-48FF-AA52-C5D484825290}"/>
              </a:ext>
            </a:extLst>
          </p:cNvPr>
          <p:cNvPicPr>
            <a:picLocks noChangeAspect="1"/>
          </p:cNvPicPr>
          <p:nvPr/>
        </p:nvPicPr>
        <p:blipFill>
          <a:blip r:embed="rId3"/>
          <a:stretch>
            <a:fillRect/>
          </a:stretch>
        </p:blipFill>
        <p:spPr>
          <a:xfrm>
            <a:off x="7457850" y="2839592"/>
            <a:ext cx="3884839" cy="2132853"/>
          </a:xfrm>
          <a:prstGeom prst="rect">
            <a:avLst/>
          </a:prstGeom>
          <a:ln>
            <a:solidFill>
              <a:schemeClr val="bg1">
                <a:lumMod val="75000"/>
              </a:schemeClr>
            </a:solidFill>
          </a:ln>
        </p:spPr>
      </p:pic>
      <p:cxnSp>
        <p:nvCxnSpPr>
          <p:cNvPr id="5" name="Straight Connector 4">
            <a:extLst>
              <a:ext uri="{FF2B5EF4-FFF2-40B4-BE49-F238E27FC236}">
                <a16:creationId xmlns:a16="http://schemas.microsoft.com/office/drawing/2014/main" id="{99A7F0E4-EB15-479F-86BF-835714DD7338}"/>
              </a:ext>
            </a:extLst>
          </p:cNvPr>
          <p:cNvCxnSpPr>
            <a:cxnSpLocks/>
          </p:cNvCxnSpPr>
          <p:nvPr/>
        </p:nvCxnSpPr>
        <p:spPr>
          <a:xfrm flipH="1" flipV="1">
            <a:off x="3125789" y="3944118"/>
            <a:ext cx="4332061" cy="10283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DD667C-2123-4BF6-9B15-56D87FCF7AAB}"/>
              </a:ext>
            </a:extLst>
          </p:cNvPr>
          <p:cNvCxnSpPr>
            <a:cxnSpLocks/>
          </p:cNvCxnSpPr>
          <p:nvPr/>
        </p:nvCxnSpPr>
        <p:spPr>
          <a:xfrm flipH="1">
            <a:off x="3963989" y="2839592"/>
            <a:ext cx="3493860" cy="2484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FF6218-2534-4C66-B25E-91AF69A25F57}"/>
              </a:ext>
            </a:extLst>
          </p:cNvPr>
          <p:cNvSpPr txBox="1"/>
          <p:nvPr/>
        </p:nvSpPr>
        <p:spPr>
          <a:xfrm>
            <a:off x="839788" y="1568645"/>
            <a:ext cx="5256212" cy="922945"/>
          </a:xfrm>
          <a:prstGeom prst="rect">
            <a:avLst/>
          </a:prstGeom>
          <a:noFill/>
        </p:spPr>
        <p:txBody>
          <a:bodyPr wrap="square" rtlCol="0">
            <a:spAutoFit/>
          </a:bodyPr>
          <a:lstStyle/>
          <a:p>
            <a:r>
              <a:rPr lang="en-US" dirty="0">
                <a:solidFill>
                  <a:schemeClr val="bg1"/>
                </a:solidFill>
              </a:rPr>
              <a:t>ServiceNow Event Management aggregates, correlates and prioritizes enterprise IT events through a single pane of glass</a:t>
            </a:r>
          </a:p>
        </p:txBody>
      </p:sp>
      <p:sp>
        <p:nvSpPr>
          <p:cNvPr id="8" name="TextBox 7">
            <a:extLst>
              <a:ext uri="{FF2B5EF4-FFF2-40B4-BE49-F238E27FC236}">
                <a16:creationId xmlns:a16="http://schemas.microsoft.com/office/drawing/2014/main" id="{2BF2E2C9-2D3E-4DAF-84CA-3C7678FC3A06}"/>
              </a:ext>
            </a:extLst>
          </p:cNvPr>
          <p:cNvSpPr txBox="1"/>
          <p:nvPr/>
        </p:nvSpPr>
        <p:spPr>
          <a:xfrm>
            <a:off x="7505474" y="1564057"/>
            <a:ext cx="4332061" cy="1199816"/>
          </a:xfrm>
          <a:prstGeom prst="rect">
            <a:avLst/>
          </a:prstGeom>
          <a:noFill/>
        </p:spPr>
        <p:txBody>
          <a:bodyPr wrap="square" rtlCol="0">
            <a:spAutoFit/>
          </a:bodyPr>
          <a:lstStyle/>
          <a:p>
            <a:r>
              <a:rPr lang="en-US">
                <a:solidFill>
                  <a:schemeClr val="bg1"/>
                </a:solidFill>
              </a:rPr>
              <a:t>Dynatrace OneAgent provides unparalleled real-time actionable insights to rapidly get to the root cause of issues using advanced AI</a:t>
            </a:r>
          </a:p>
        </p:txBody>
      </p:sp>
      <p:sp>
        <p:nvSpPr>
          <p:cNvPr id="9" name="TextBox 8">
            <a:extLst>
              <a:ext uri="{FF2B5EF4-FFF2-40B4-BE49-F238E27FC236}">
                <a16:creationId xmlns:a16="http://schemas.microsoft.com/office/drawing/2014/main" id="{E38DE20B-CE8E-48B2-A788-C7A3C8FD613D}"/>
              </a:ext>
            </a:extLst>
          </p:cNvPr>
          <p:cNvSpPr txBox="1"/>
          <p:nvPr/>
        </p:nvSpPr>
        <p:spPr>
          <a:xfrm>
            <a:off x="7457849" y="5102116"/>
            <a:ext cx="4076700" cy="923330"/>
          </a:xfrm>
          <a:prstGeom prst="rect">
            <a:avLst/>
          </a:prstGeom>
          <a:noFill/>
        </p:spPr>
        <p:txBody>
          <a:bodyPr wrap="square" rtlCol="0">
            <a:spAutoFit/>
          </a:bodyPr>
          <a:lstStyle/>
          <a:p>
            <a:r>
              <a:rPr lang="en-US">
                <a:solidFill>
                  <a:schemeClr val="bg1"/>
                </a:solidFill>
              </a:rPr>
              <a:t>ServiceNow business process related information (ITSM, CSM) can enrich Dynatrace detected technical root-causes</a:t>
            </a:r>
          </a:p>
        </p:txBody>
      </p:sp>
      <p:pic>
        <p:nvPicPr>
          <p:cNvPr id="10" name="Picture 9" descr="A picture containing drawing&#10;&#10;Description automatically generated">
            <a:extLst>
              <a:ext uri="{FF2B5EF4-FFF2-40B4-BE49-F238E27FC236}">
                <a16:creationId xmlns:a16="http://schemas.microsoft.com/office/drawing/2014/main" id="{8879594A-263C-554F-AE2E-DD913E608657}"/>
              </a:ext>
            </a:extLst>
          </p:cNvPr>
          <p:cNvPicPr>
            <a:picLocks noChangeAspect="1"/>
          </p:cNvPicPr>
          <p:nvPr/>
        </p:nvPicPr>
        <p:blipFill>
          <a:blip r:embed="rId4"/>
          <a:stretch>
            <a:fillRect/>
          </a:stretch>
        </p:blipFill>
        <p:spPr>
          <a:xfrm>
            <a:off x="1198880" y="6355637"/>
            <a:ext cx="948500" cy="170434"/>
          </a:xfrm>
          <a:prstGeom prst="rect">
            <a:avLst/>
          </a:prstGeom>
        </p:spPr>
      </p:pic>
    </p:spTree>
    <p:extLst>
      <p:ext uri="{BB962C8B-B14F-4D97-AF65-F5344CB8AC3E}">
        <p14:creationId xmlns:p14="http://schemas.microsoft.com/office/powerpoint/2010/main" val="384071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63E4-A2A4-47C7-9297-27E8B3A504F8}"/>
              </a:ext>
            </a:extLst>
          </p:cNvPr>
          <p:cNvSpPr>
            <a:spLocks noGrp="1"/>
          </p:cNvSpPr>
          <p:nvPr>
            <p:ph type="title"/>
          </p:nvPr>
        </p:nvSpPr>
        <p:spPr/>
        <p:txBody>
          <a:bodyPr vert="horz" lIns="91440" tIns="45720" rIns="91440" bIns="45720" rtlCol="0" anchor="t">
            <a:normAutofit fontScale="90000"/>
          </a:bodyPr>
          <a:lstStyle/>
          <a:p>
            <a:r>
              <a:rPr lang="en-US" sz="2200"/>
              <a:t>Rapid Resolution</a:t>
            </a:r>
            <a:br>
              <a:rPr lang="en-US" sz="2200"/>
            </a:br>
            <a:r>
              <a:rPr lang="en-US" b="0"/>
              <a:t>Once a problem has been identified, remediate issues quickly</a:t>
            </a:r>
          </a:p>
        </p:txBody>
      </p:sp>
      <p:sp>
        <p:nvSpPr>
          <p:cNvPr id="3" name="Arrow: Down 2">
            <a:extLst>
              <a:ext uri="{FF2B5EF4-FFF2-40B4-BE49-F238E27FC236}">
                <a16:creationId xmlns:a16="http://schemas.microsoft.com/office/drawing/2014/main" id="{7B4098D3-2F24-4BBC-9D76-D21FC7A38DA1}"/>
              </a:ext>
            </a:extLst>
          </p:cNvPr>
          <p:cNvSpPr/>
          <p:nvPr/>
        </p:nvSpPr>
        <p:spPr>
          <a:xfrm rot="16200000" flipH="1">
            <a:off x="4166514" y="2514600"/>
            <a:ext cx="723014" cy="1105786"/>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B62554E-6838-4565-8624-02399644125C}"/>
              </a:ext>
            </a:extLst>
          </p:cNvPr>
          <p:cNvSpPr/>
          <p:nvPr/>
        </p:nvSpPr>
        <p:spPr>
          <a:xfrm>
            <a:off x="5320147" y="2400300"/>
            <a:ext cx="2690037" cy="23076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ServiceNow</a:t>
            </a:r>
          </a:p>
          <a:p>
            <a:pPr algn="ctr"/>
            <a:r>
              <a:rPr lang="en-US" sz="2000" b="1"/>
              <a:t>Takes Action</a:t>
            </a:r>
          </a:p>
        </p:txBody>
      </p:sp>
      <p:sp>
        <p:nvSpPr>
          <p:cNvPr id="5" name="Rectangle 4">
            <a:extLst>
              <a:ext uri="{FF2B5EF4-FFF2-40B4-BE49-F238E27FC236}">
                <a16:creationId xmlns:a16="http://schemas.microsoft.com/office/drawing/2014/main" id="{223E96CA-1410-4662-ADC7-D3527A3DE584}"/>
              </a:ext>
            </a:extLst>
          </p:cNvPr>
          <p:cNvSpPr/>
          <p:nvPr/>
        </p:nvSpPr>
        <p:spPr>
          <a:xfrm>
            <a:off x="1729251" y="2400300"/>
            <a:ext cx="2690037" cy="23076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Dynatrace Detects</a:t>
            </a:r>
          </a:p>
          <a:p>
            <a:pPr algn="ctr"/>
            <a:r>
              <a:rPr lang="en-US" sz="2000" b="1"/>
              <a:t>an Issue and</a:t>
            </a:r>
          </a:p>
          <a:p>
            <a:pPr algn="ctr"/>
            <a:r>
              <a:rPr lang="en-US" sz="2000" b="1"/>
              <a:t>Identifies Root Cause</a:t>
            </a:r>
            <a:endParaRPr lang="en-US"/>
          </a:p>
        </p:txBody>
      </p:sp>
      <p:sp>
        <p:nvSpPr>
          <p:cNvPr id="6" name="TextBox 5">
            <a:extLst>
              <a:ext uri="{FF2B5EF4-FFF2-40B4-BE49-F238E27FC236}">
                <a16:creationId xmlns:a16="http://schemas.microsoft.com/office/drawing/2014/main" id="{7ED69F25-ABB6-45B9-952C-6AE0CF1BEC17}"/>
              </a:ext>
            </a:extLst>
          </p:cNvPr>
          <p:cNvSpPr txBox="1"/>
          <p:nvPr/>
        </p:nvSpPr>
        <p:spPr>
          <a:xfrm>
            <a:off x="8797244" y="1998481"/>
            <a:ext cx="3331031" cy="2585323"/>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Correlate events in Event Management</a:t>
            </a:r>
          </a:p>
          <a:p>
            <a:pPr marL="285750" indent="-285750">
              <a:buFont typeface="Arial" panose="020B0604020202020204" pitchFamily="34" charset="0"/>
              <a:buChar char="•"/>
            </a:pPr>
            <a:r>
              <a:rPr lang="en-US">
                <a:solidFill>
                  <a:schemeClr val="bg1"/>
                </a:solidFill>
              </a:rPr>
              <a:t>Generate ticket in ITSM</a:t>
            </a:r>
          </a:p>
          <a:p>
            <a:pPr marL="285750" indent="-285750">
              <a:buFont typeface="Arial" panose="020B0604020202020204" pitchFamily="34" charset="0"/>
              <a:buChar char="•"/>
            </a:pPr>
            <a:r>
              <a:rPr lang="en-US">
                <a:solidFill>
                  <a:schemeClr val="bg1"/>
                </a:solidFill>
              </a:rPr>
              <a:t>Notify impacted users in CSM</a:t>
            </a:r>
          </a:p>
          <a:p>
            <a:pPr marL="285750" indent="-285750">
              <a:buFont typeface="Arial" panose="020B0604020202020204" pitchFamily="34" charset="0"/>
              <a:buChar char="•"/>
            </a:pPr>
            <a:r>
              <a:rPr lang="en-US">
                <a:solidFill>
                  <a:schemeClr val="bg1"/>
                </a:solidFill>
              </a:rPr>
              <a:t>Notify IT or DevOps teams via Major Incident</a:t>
            </a:r>
          </a:p>
          <a:p>
            <a:pPr marL="285750" indent="-285750">
              <a:buFont typeface="Arial" panose="020B0604020202020204" pitchFamily="34" charset="0"/>
              <a:buChar char="•"/>
            </a:pPr>
            <a:r>
              <a:rPr lang="en-US">
                <a:solidFill>
                  <a:schemeClr val="bg1"/>
                </a:solidFill>
              </a:rPr>
              <a:t>Kick-off automated remediation workflows via Orchestration</a:t>
            </a:r>
          </a:p>
        </p:txBody>
      </p:sp>
      <p:sp>
        <p:nvSpPr>
          <p:cNvPr id="7" name="TextBox 6">
            <a:extLst>
              <a:ext uri="{FF2B5EF4-FFF2-40B4-BE49-F238E27FC236}">
                <a16:creationId xmlns:a16="http://schemas.microsoft.com/office/drawing/2014/main" id="{95CB570E-365D-4338-A094-F69DB6245E9A}"/>
              </a:ext>
            </a:extLst>
          </p:cNvPr>
          <p:cNvSpPr txBox="1"/>
          <p:nvPr/>
        </p:nvSpPr>
        <p:spPr>
          <a:xfrm>
            <a:off x="2212850" y="5061562"/>
            <a:ext cx="5652727" cy="922945"/>
          </a:xfrm>
          <a:prstGeom prst="rect">
            <a:avLst/>
          </a:prstGeom>
          <a:noFill/>
        </p:spPr>
        <p:txBody>
          <a:bodyPr wrap="square" rtlCol="0">
            <a:spAutoFit/>
          </a:bodyPr>
          <a:lstStyle/>
          <a:p>
            <a:r>
              <a:rPr lang="en-US">
                <a:solidFill>
                  <a:schemeClr val="bg1"/>
                </a:solidFill>
              </a:rPr>
              <a:t>Information on problem resolution can be tracked across both systems; bi-directional data flow also helps refine ML models for both systems</a:t>
            </a:r>
          </a:p>
        </p:txBody>
      </p:sp>
      <p:sp>
        <p:nvSpPr>
          <p:cNvPr id="8" name="Arrow: Down 7">
            <a:extLst>
              <a:ext uri="{FF2B5EF4-FFF2-40B4-BE49-F238E27FC236}">
                <a16:creationId xmlns:a16="http://schemas.microsoft.com/office/drawing/2014/main" id="{A7552279-F95D-465F-B5B4-E9CA87E6D6DD}"/>
              </a:ext>
            </a:extLst>
          </p:cNvPr>
          <p:cNvSpPr/>
          <p:nvPr/>
        </p:nvSpPr>
        <p:spPr>
          <a:xfrm rot="5400000" flipH="1">
            <a:off x="4801115" y="4080688"/>
            <a:ext cx="476196" cy="1012253"/>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EDEDF90-B63A-4838-8214-4E622558F5F7}"/>
              </a:ext>
            </a:extLst>
          </p:cNvPr>
          <p:cNvSpPr/>
          <p:nvPr/>
        </p:nvSpPr>
        <p:spPr>
          <a:xfrm rot="16200000" flipH="1">
            <a:off x="7744372" y="2451675"/>
            <a:ext cx="723014" cy="1105786"/>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drawing&#10;&#10;Description automatically generated">
            <a:extLst>
              <a:ext uri="{FF2B5EF4-FFF2-40B4-BE49-F238E27FC236}">
                <a16:creationId xmlns:a16="http://schemas.microsoft.com/office/drawing/2014/main" id="{C858D2CA-A968-4048-97EA-FB0E6FAE089D}"/>
              </a:ext>
            </a:extLst>
          </p:cNvPr>
          <p:cNvPicPr>
            <a:picLocks noChangeAspect="1"/>
          </p:cNvPicPr>
          <p:nvPr/>
        </p:nvPicPr>
        <p:blipFill>
          <a:blip r:embed="rId2"/>
          <a:stretch>
            <a:fillRect/>
          </a:stretch>
        </p:blipFill>
        <p:spPr>
          <a:xfrm>
            <a:off x="1198880" y="6355637"/>
            <a:ext cx="948500" cy="170434"/>
          </a:xfrm>
          <a:prstGeom prst="rect">
            <a:avLst/>
          </a:prstGeom>
        </p:spPr>
      </p:pic>
    </p:spTree>
    <p:extLst>
      <p:ext uri="{BB962C8B-B14F-4D97-AF65-F5344CB8AC3E}">
        <p14:creationId xmlns:p14="http://schemas.microsoft.com/office/powerpoint/2010/main" val="100680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3682EE6-12E8-40E5-A6F9-AACBFDA9832E}"/>
              </a:ext>
            </a:extLst>
          </p:cNvPr>
          <p:cNvSpPr>
            <a:spLocks noGrp="1"/>
          </p:cNvSpPr>
          <p:nvPr>
            <p:ph type="title"/>
          </p:nvPr>
        </p:nvSpPr>
        <p:spPr/>
        <p:txBody>
          <a:bodyPr/>
          <a:lstStyle/>
          <a:p>
            <a:r>
              <a:rPr lang="de-DE" dirty="0"/>
              <a:t>Pre-Requisites for lab</a:t>
            </a:r>
            <a:endParaRPr lang="de-AT" dirty="0"/>
          </a:p>
        </p:txBody>
      </p:sp>
      <p:sp>
        <p:nvSpPr>
          <p:cNvPr id="13" name="Content Placeholder 12">
            <a:extLst>
              <a:ext uri="{FF2B5EF4-FFF2-40B4-BE49-F238E27FC236}">
                <a16:creationId xmlns:a16="http://schemas.microsoft.com/office/drawing/2014/main" id="{FD7D2250-EDE4-4B7A-851A-1CC32B377E6D}"/>
              </a:ext>
            </a:extLst>
          </p:cNvPr>
          <p:cNvSpPr>
            <a:spLocks noGrp="1"/>
          </p:cNvSpPr>
          <p:nvPr>
            <p:ph idx="1"/>
          </p:nvPr>
        </p:nvSpPr>
        <p:spPr>
          <a:xfrm>
            <a:off x="881062" y="1270000"/>
            <a:ext cx="10515600" cy="5102225"/>
          </a:xfrm>
        </p:spPr>
        <p:txBody>
          <a:bodyPr>
            <a:normAutofit/>
          </a:bodyPr>
          <a:lstStyle/>
          <a:p>
            <a:pPr fontAlgn="base"/>
            <a:r>
              <a:rPr lang="en-US" dirty="0"/>
              <a:t>Connection to the internet</a:t>
            </a:r>
          </a:p>
          <a:p>
            <a:pPr fontAlgn="base"/>
            <a:r>
              <a:rPr lang="en-US" dirty="0"/>
              <a:t>Personal ServiceNow Instance </a:t>
            </a:r>
          </a:p>
          <a:p>
            <a:pPr fontAlgn="base"/>
            <a:r>
              <a:rPr lang="en-US" dirty="0"/>
              <a:t>As sent out in this </a:t>
            </a:r>
            <a:r>
              <a:rPr lang="en-US" dirty="0" err="1"/>
              <a:t>Hotday’s</a:t>
            </a:r>
            <a:r>
              <a:rPr lang="en-US" dirty="0"/>
              <a:t> pre-requisites, please use your own free personal ServiceNow instance during our </a:t>
            </a:r>
            <a:r>
              <a:rPr lang="en-US" dirty="0" err="1"/>
              <a:t>Hotday</a:t>
            </a:r>
            <a:r>
              <a:rPr lang="en-US" dirty="0"/>
              <a:t> session.  </a:t>
            </a:r>
          </a:p>
          <a:p>
            <a:pPr fontAlgn="base"/>
            <a:r>
              <a:rPr lang="en-US" dirty="0"/>
              <a:t>You can register and request a free personal ServiceNow developer instance (New York release) on the following Website: </a:t>
            </a:r>
            <a:r>
              <a:rPr lang="en-US" u="sng" dirty="0">
                <a:hlinkClick r:id="rId2"/>
              </a:rPr>
              <a:t>https://developer.servicenow.com/</a:t>
            </a:r>
            <a:r>
              <a:rPr lang="en-US" dirty="0"/>
              <a:t> </a:t>
            </a:r>
          </a:p>
          <a:p>
            <a:pPr marL="0" indent="0" fontAlgn="base">
              <a:buNone/>
            </a:pPr>
            <a:endParaRPr lang="en-US" dirty="0"/>
          </a:p>
          <a:p>
            <a:endParaRPr lang="de-AT" dirty="0"/>
          </a:p>
        </p:txBody>
      </p:sp>
      <p:pic>
        <p:nvPicPr>
          <p:cNvPr id="1026" name="Picture 2">
            <a:extLst>
              <a:ext uri="{FF2B5EF4-FFF2-40B4-BE49-F238E27FC236}">
                <a16:creationId xmlns:a16="http://schemas.microsoft.com/office/drawing/2014/main" id="{429E608E-5F0C-4035-886B-102D2C9CA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7" y="3759445"/>
            <a:ext cx="9191625" cy="933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05C286-34EA-4AD1-A41F-F9835A5BB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62" y="4752975"/>
            <a:ext cx="920115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53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6FA7-4773-4ACF-A3EF-040C448B2404}"/>
              </a:ext>
            </a:extLst>
          </p:cNvPr>
          <p:cNvSpPr>
            <a:spLocks noGrp="1"/>
          </p:cNvSpPr>
          <p:nvPr>
            <p:ph type="title"/>
          </p:nvPr>
        </p:nvSpPr>
        <p:spPr/>
        <p:txBody>
          <a:bodyPr/>
          <a:lstStyle/>
          <a:p>
            <a:r>
              <a:rPr lang="de-DE" dirty="0">
                <a:latin typeface="Bernina Sans"/>
                <a:cs typeface="Calibri"/>
              </a:rPr>
              <a:t>Integration Scope</a:t>
            </a:r>
            <a:endParaRPr lang="de-DE">
              <a:latin typeface="Bernina Sans"/>
              <a:cs typeface="Calibri"/>
            </a:endParaRPr>
          </a:p>
        </p:txBody>
      </p:sp>
    </p:spTree>
    <p:extLst>
      <p:ext uri="{BB962C8B-B14F-4D97-AF65-F5344CB8AC3E}">
        <p14:creationId xmlns:p14="http://schemas.microsoft.com/office/powerpoint/2010/main" val="2309897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41C944-F293-43A8-A1AE-DE94EC861DFF}"/>
              </a:ext>
            </a:extLst>
          </p:cNvPr>
          <p:cNvSpPr>
            <a:spLocks noGrp="1"/>
          </p:cNvSpPr>
          <p:nvPr>
            <p:ph idx="10"/>
          </p:nvPr>
        </p:nvSpPr>
        <p:spPr/>
        <p:txBody>
          <a:bodyPr/>
          <a:lstStyle/>
          <a:p>
            <a:pPr marL="0" indent="0">
              <a:buNone/>
            </a:pPr>
            <a:endParaRPr lang="en-US" dirty="0"/>
          </a:p>
        </p:txBody>
      </p:sp>
      <p:sp>
        <p:nvSpPr>
          <p:cNvPr id="3" name="Content Placeholder 2">
            <a:extLst>
              <a:ext uri="{FF2B5EF4-FFF2-40B4-BE49-F238E27FC236}">
                <a16:creationId xmlns:a16="http://schemas.microsoft.com/office/drawing/2014/main" id="{B678EAC2-039E-486F-A751-B41F79297587}"/>
              </a:ext>
            </a:extLst>
          </p:cNvPr>
          <p:cNvSpPr>
            <a:spLocks noGrp="1"/>
          </p:cNvSpPr>
          <p:nvPr>
            <p:ph idx="1"/>
          </p:nvPr>
        </p:nvSpPr>
        <p:spPr/>
        <p:txBody>
          <a:bodyPr vert="horz" lIns="91440" tIns="45720" rIns="91440" bIns="45720" rtlCol="0" anchor="t">
            <a:normAutofit/>
          </a:bodyPr>
          <a:lstStyle/>
          <a:p>
            <a:r>
              <a:rPr lang="en-US">
                <a:latin typeface="Bernina Sans Light"/>
                <a:cs typeface="Calibri Light"/>
              </a:rPr>
              <a:t>Dynatrace integration best-practices, successfully applied at different Dynatrace customers</a:t>
            </a:r>
          </a:p>
          <a:p>
            <a:r>
              <a:rPr lang="en-US">
                <a:latin typeface="Bernina Sans Light"/>
                <a:cs typeface="Calibri Light"/>
              </a:rPr>
              <a:t>Two main areas, depending on customers‘ ServiceNow implementation level</a:t>
            </a:r>
          </a:p>
        </p:txBody>
      </p:sp>
      <p:sp>
        <p:nvSpPr>
          <p:cNvPr id="4" name="Title 3">
            <a:extLst>
              <a:ext uri="{FF2B5EF4-FFF2-40B4-BE49-F238E27FC236}">
                <a16:creationId xmlns:a16="http://schemas.microsoft.com/office/drawing/2014/main" id="{3EBEE2D8-673F-46A1-9507-CDC0660D77CC}"/>
              </a:ext>
            </a:extLst>
          </p:cNvPr>
          <p:cNvSpPr>
            <a:spLocks noGrp="1"/>
          </p:cNvSpPr>
          <p:nvPr>
            <p:ph type="title"/>
          </p:nvPr>
        </p:nvSpPr>
        <p:spPr/>
        <p:txBody>
          <a:bodyPr/>
          <a:lstStyle/>
          <a:p>
            <a:r>
              <a:rPr lang="en-US" dirty="0"/>
              <a:t>ServiceNow Integration Best Practices</a:t>
            </a:r>
          </a:p>
        </p:txBody>
      </p:sp>
      <p:pic>
        <p:nvPicPr>
          <p:cNvPr id="6" name="Picture 3" descr="A screenshot of a cell phone&#10;&#10;Description generated with very high confidence">
            <a:extLst>
              <a:ext uri="{FF2B5EF4-FFF2-40B4-BE49-F238E27FC236}">
                <a16:creationId xmlns:a16="http://schemas.microsoft.com/office/drawing/2014/main" id="{99C313DD-225E-4893-BF72-CBE8FAAC45A6}"/>
              </a:ext>
            </a:extLst>
          </p:cNvPr>
          <p:cNvPicPr>
            <a:picLocks noChangeAspect="1"/>
          </p:cNvPicPr>
          <p:nvPr/>
        </p:nvPicPr>
        <p:blipFill>
          <a:blip r:embed="rId2"/>
          <a:stretch>
            <a:fillRect/>
          </a:stretch>
        </p:blipFill>
        <p:spPr>
          <a:xfrm>
            <a:off x="838200" y="2966909"/>
            <a:ext cx="6092686" cy="1767142"/>
          </a:xfrm>
          <a:prstGeom prst="rect">
            <a:avLst/>
          </a:prstGeom>
          <a:noFill/>
          <a:effectLst>
            <a:glow rad="127000">
              <a:schemeClr val="accent1"/>
            </a:glow>
          </a:effectLst>
        </p:spPr>
      </p:pic>
    </p:spTree>
    <p:extLst>
      <p:ext uri="{BB962C8B-B14F-4D97-AF65-F5344CB8AC3E}">
        <p14:creationId xmlns:p14="http://schemas.microsoft.com/office/powerpoint/2010/main" val="137170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FEA143A8-B501-4CD9-9987-D0192A19004E}"/>
              </a:ext>
            </a:extLst>
          </p:cNvPr>
          <p:cNvGraphicFramePr>
            <a:graphicFrameLocks noGrp="1"/>
          </p:cNvGraphicFramePr>
          <p:nvPr>
            <p:ph idx="1"/>
            <p:extLst>
              <p:ext uri="{D42A27DB-BD31-4B8C-83A1-F6EECF244321}">
                <p14:modId xmlns:p14="http://schemas.microsoft.com/office/powerpoint/2010/main" val="4128017696"/>
              </p:ext>
            </p:extLst>
          </p:nvPr>
        </p:nvGraphicFramePr>
        <p:xfrm>
          <a:off x="838200" y="1524000"/>
          <a:ext cx="105156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7B7DF529-DA93-4C2E-8910-F35A57AD0DB3}"/>
              </a:ext>
            </a:extLst>
          </p:cNvPr>
          <p:cNvSpPr>
            <a:spLocks noGrp="1"/>
          </p:cNvSpPr>
          <p:nvPr>
            <p:ph type="title"/>
          </p:nvPr>
        </p:nvSpPr>
        <p:spPr/>
        <p:txBody>
          <a:bodyPr/>
          <a:lstStyle/>
          <a:p>
            <a:r>
              <a:rPr lang="en-US" dirty="0">
                <a:latin typeface="Bernina Sans Narrow" pitchFamily="50" charset="0"/>
              </a:rPr>
              <a:t>Dynatrace ServiceNow Integration Observations </a:t>
            </a:r>
          </a:p>
        </p:txBody>
      </p:sp>
      <p:pic>
        <p:nvPicPr>
          <p:cNvPr id="7" name="Picture 6" descr="A close up of a logo&#10;&#10;Description automatically generated">
            <a:extLst>
              <a:ext uri="{FF2B5EF4-FFF2-40B4-BE49-F238E27FC236}">
                <a16:creationId xmlns:a16="http://schemas.microsoft.com/office/drawing/2014/main" id="{1FD35AB4-44DA-46D4-8F0F-EB9C65E7BC31}"/>
              </a:ext>
            </a:extLst>
          </p:cNvPr>
          <p:cNvPicPr>
            <a:picLocks noChangeAspect="1"/>
          </p:cNvPicPr>
          <p:nvPr/>
        </p:nvPicPr>
        <p:blipFill>
          <a:blip r:embed="rId8"/>
          <a:stretch>
            <a:fillRect/>
          </a:stretch>
        </p:blipFill>
        <p:spPr>
          <a:xfrm>
            <a:off x="4364665" y="1868672"/>
            <a:ext cx="1052623" cy="1023384"/>
          </a:xfrm>
          <a:prstGeom prst="rect">
            <a:avLst/>
          </a:prstGeom>
        </p:spPr>
      </p:pic>
      <p:pic>
        <p:nvPicPr>
          <p:cNvPr id="10" name="Picture 9" descr="A close up of a sign&#10;&#10;Description automatically generated">
            <a:extLst>
              <a:ext uri="{FF2B5EF4-FFF2-40B4-BE49-F238E27FC236}">
                <a16:creationId xmlns:a16="http://schemas.microsoft.com/office/drawing/2014/main" id="{8CFF22AF-4FB5-46DE-8A23-87ADF5DC58A4}"/>
              </a:ext>
            </a:extLst>
          </p:cNvPr>
          <p:cNvPicPr>
            <a:picLocks noChangeAspect="1"/>
          </p:cNvPicPr>
          <p:nvPr/>
        </p:nvPicPr>
        <p:blipFill>
          <a:blip r:embed="rId9"/>
          <a:stretch>
            <a:fillRect/>
          </a:stretch>
        </p:blipFill>
        <p:spPr>
          <a:xfrm>
            <a:off x="4316818" y="4823637"/>
            <a:ext cx="1063256" cy="1020726"/>
          </a:xfrm>
          <a:prstGeom prst="rect">
            <a:avLst/>
          </a:prstGeom>
        </p:spPr>
      </p:pic>
      <p:pic>
        <p:nvPicPr>
          <p:cNvPr id="12" name="Picture 11" descr="A picture containing stool, umbrella&#10;&#10;Description automatically generated">
            <a:extLst>
              <a:ext uri="{FF2B5EF4-FFF2-40B4-BE49-F238E27FC236}">
                <a16:creationId xmlns:a16="http://schemas.microsoft.com/office/drawing/2014/main" id="{A0E69205-F365-4602-B384-610F7799257C}"/>
              </a:ext>
            </a:extLst>
          </p:cNvPr>
          <p:cNvPicPr>
            <a:picLocks noChangeAspect="1"/>
          </p:cNvPicPr>
          <p:nvPr/>
        </p:nvPicPr>
        <p:blipFill>
          <a:blip r:embed="rId10"/>
          <a:stretch>
            <a:fillRect/>
          </a:stretch>
        </p:blipFill>
        <p:spPr>
          <a:xfrm>
            <a:off x="6868355" y="3374674"/>
            <a:ext cx="1052623" cy="951614"/>
          </a:xfrm>
          <a:prstGeom prst="rect">
            <a:avLst/>
          </a:prstGeom>
        </p:spPr>
      </p:pic>
    </p:spTree>
    <p:extLst>
      <p:ext uri="{BB962C8B-B14F-4D97-AF65-F5344CB8AC3E}">
        <p14:creationId xmlns:p14="http://schemas.microsoft.com/office/powerpoint/2010/main" val="3029438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chor="t">
            <a:normAutofit fontScale="85000" lnSpcReduction="10000"/>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sz="1700" dirty="0">
                <a:solidFill>
                  <a:srgbClr val="FFFFFF"/>
                </a:solidFill>
                <a:latin typeface="Bernina Sans" pitchFamily="50" charset="0"/>
                <a:cs typeface="Calibri" panose="020F0502020204030204" pitchFamily="34" charset="0"/>
              </a:rPr>
              <a:t>Simple</a:t>
            </a:r>
            <a:r>
              <a:rPr lang="en-US" sz="1700" dirty="0">
                <a:latin typeface="Bernina Sans" pitchFamily="50" charset="0"/>
                <a:cs typeface="Calibri" panose="020F0502020204030204" pitchFamily="34" charset="0"/>
              </a:rPr>
              <a:t> Ticketing</a:t>
            </a:r>
            <a:endParaRPr lang="en-US" sz="1700" b="0" dirty="0">
              <a:latin typeface="Bernina Sans" pitchFamily="50" charset="0"/>
              <a:cs typeface="Calibri" panose="020F0502020204030204" pitchFamily="34" charset="0"/>
            </a:endParaRPr>
          </a:p>
          <a:p>
            <a:r>
              <a:rPr lang="en-US" sz="1700" dirty="0">
                <a:latin typeface="Bernina Sans" pitchFamily="50" charset="0"/>
                <a:cs typeface="Calibri" panose="020F0502020204030204" pitchFamily="34" charset="0"/>
              </a:rPr>
              <a:t>Simple Ticketing + CI assignment</a:t>
            </a:r>
            <a:endParaRPr lang="en-US" sz="1700" b="0" dirty="0">
              <a:latin typeface="Bernina Sans" pitchFamily="50" charset="0"/>
              <a:cs typeface="Calibri" panose="020F0502020204030204" pitchFamily="34" charset="0"/>
            </a:endParaRPr>
          </a:p>
          <a:p>
            <a:r>
              <a:rPr lang="en-US" sz="1700" dirty="0">
                <a:latin typeface="Bernina Sans" pitchFamily="50" charset="0"/>
                <a:cs typeface="Calibri" panose="020F0502020204030204" pitchFamily="34" charset="0"/>
              </a:rPr>
              <a:t>Custom Ticketing</a:t>
            </a:r>
            <a:endParaRPr lang="en-US" sz="1700" b="0" dirty="0">
              <a:latin typeface="Bernina Sans" pitchFamily="50" charset="0"/>
              <a:cs typeface="Calibri" panose="020F0502020204030204" pitchFamily="34" charset="0"/>
            </a:endParaRPr>
          </a:p>
          <a:p>
            <a:r>
              <a:rPr lang="en-US" sz="1700" dirty="0">
                <a:latin typeface="Bernina Sans" pitchFamily="50" charset="0"/>
                <a:cs typeface="Calibri" panose="020F0502020204030204" pitchFamily="34" charset="0"/>
              </a:rPr>
              <a:t>Ticketing &amp; CMDB sync</a:t>
            </a:r>
            <a:endParaRPr lang="en-US" sz="1700" b="0" dirty="0">
              <a:latin typeface="Bernina Sans" pitchFamily="50" charset="0"/>
              <a:cs typeface="Calibri" panose="020F0502020204030204" pitchFamily="34" charset="0"/>
            </a:endParaRPr>
          </a:p>
          <a:p>
            <a:r>
              <a:rPr lang="en-US" sz="1700" dirty="0">
                <a:latin typeface="Bernina Sans" pitchFamily="50" charset="0"/>
                <a:cs typeface="Calibri" panose="020F0502020204030204" pitchFamily="34" charset="0"/>
              </a:rPr>
              <a:t>Ticketing with Tags &amp; MZs</a:t>
            </a:r>
            <a:endParaRPr lang="en-US" sz="1700" b="0" dirty="0">
              <a:latin typeface="Bernina Sans" pitchFamily="50" charset="0"/>
              <a:cs typeface="Calibri" panose="020F0502020204030204" pitchFamily="34" charset="0"/>
            </a:endParaRPr>
          </a:p>
          <a:p>
            <a:r>
              <a:rPr lang="en-US" sz="1700" dirty="0">
                <a:latin typeface="Bernina Sans" pitchFamily="50" charset="0"/>
                <a:cs typeface="Calibri" panose="020F0502020204030204" pitchFamily="34" charset="0"/>
              </a:rPr>
              <a:t>Alerting profiles</a:t>
            </a:r>
            <a:endParaRPr lang="en-US" sz="1700" b="0" dirty="0">
              <a:latin typeface="Bernina Sans" pitchFamily="50" charset="0"/>
              <a:cs typeface="Calibri" panose="020F0502020204030204" pitchFamily="34" charset="0"/>
            </a:endParaRPr>
          </a:p>
          <a:p>
            <a:pPr>
              <a:spcBef>
                <a:spcPts val="2400"/>
              </a:spcBef>
            </a:pPr>
            <a:endParaRPr lang="en-US" dirty="0">
              <a:solidFill>
                <a:schemeClr val="bg1">
                  <a:alpha val="30000"/>
                </a:schemeClr>
              </a:solidFill>
              <a:latin typeface="Bernina Sans" pitchFamily="50" charset="0"/>
              <a:cs typeface="Calibri" panose="020F0502020204030204" pitchFamily="34" charset="0"/>
            </a:endParaRP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en-US" dirty="0">
                <a:latin typeface="Bernina Sans Narrow" pitchFamily="50" charset="0"/>
              </a:rPr>
              <a:t>Simple Ticketing</a:t>
            </a:r>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a:xfrm>
            <a:off x="447038" y="276399"/>
            <a:ext cx="2082788" cy="867325"/>
          </a:xfrm>
        </p:spPr>
        <p:txBody>
          <a:bodyPr/>
          <a:lstStyle/>
          <a:p>
            <a:r>
              <a:rPr lang="de-DE" dirty="0">
                <a:latin typeface="Bernina Sans" pitchFamily="50" charset="0"/>
              </a:rPr>
              <a:t>ITSM</a:t>
            </a:r>
            <a:r>
              <a:rPr lang="de-DE" b="0" dirty="0">
                <a:latin typeface="Bernina Sans" pitchFamily="50" charset="0"/>
              </a:rPr>
              <a:t> </a:t>
            </a:r>
            <a:endParaRPr lang="en-US" dirty="0">
              <a:latin typeface="Bernina Sans" pitchFamily="50" charset="0"/>
            </a:endParaRPr>
          </a:p>
        </p:txBody>
      </p:sp>
      <p:sp>
        <p:nvSpPr>
          <p:cNvPr id="7" name="Triangle 7">
            <a:extLst>
              <a:ext uri="{FF2B5EF4-FFF2-40B4-BE49-F238E27FC236}">
                <a16:creationId xmlns:a16="http://schemas.microsoft.com/office/drawing/2014/main" id="{4E827411-B8A7-48A5-97B4-E3C8E3903D6C}"/>
              </a:ext>
            </a:extLst>
          </p:cNvPr>
          <p:cNvSpPr/>
          <p:nvPr/>
        </p:nvSpPr>
        <p:spPr>
          <a:xfrm rot="16200000">
            <a:off x="2500723" y="162284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aphicFrame>
        <p:nvGraphicFramePr>
          <p:cNvPr id="23" name="Content Placeholder 22">
            <a:extLst>
              <a:ext uri="{FF2B5EF4-FFF2-40B4-BE49-F238E27FC236}">
                <a16:creationId xmlns:a16="http://schemas.microsoft.com/office/drawing/2014/main" id="{0696408E-4C30-4483-B45D-9B552665B90B}"/>
              </a:ext>
            </a:extLst>
          </p:cNvPr>
          <p:cNvGraphicFramePr>
            <a:graphicFrameLocks noGrp="1"/>
          </p:cNvGraphicFramePr>
          <p:nvPr>
            <p:ph idx="1"/>
            <p:extLst>
              <p:ext uri="{D42A27DB-BD31-4B8C-83A1-F6EECF244321}">
                <p14:modId xmlns:p14="http://schemas.microsoft.com/office/powerpoint/2010/main" val="4111544034"/>
              </p:ext>
            </p:extLst>
          </p:nvPr>
        </p:nvGraphicFramePr>
        <p:xfrm>
          <a:off x="3459163" y="1524000"/>
          <a:ext cx="7761287"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5032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chor="t">
            <a:normAutofit fontScale="92500" lnSpcReduction="10000"/>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dirty="0">
                <a:latin typeface="Bernina Sans" pitchFamily="50" charset="0"/>
                <a:cs typeface="Calibri" panose="020F0502020204030204" pitchFamily="34" charset="0"/>
              </a:rPr>
              <a:t>Simple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Simple Ticketing + CI assignment</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Custom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&amp; CMDB sync</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with Tags &amp; MZs</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Alerting profiles</a:t>
            </a:r>
            <a:endParaRPr lang="en-US" b="0" dirty="0">
              <a:latin typeface="Bernina Sans" pitchFamily="50" charset="0"/>
              <a:cs typeface="Calibri" panose="020F0502020204030204" pitchFamily="34" charset="0"/>
            </a:endParaRPr>
          </a:p>
          <a:p>
            <a:endParaRPr lang="en-US" dirty="0">
              <a:solidFill>
                <a:schemeClr val="bg1">
                  <a:alpha val="30000"/>
                </a:schemeClr>
              </a:solidFill>
              <a:latin typeface="Bernina Sans" pitchFamily="50" charset="0"/>
              <a:cs typeface="Calibri" panose="020F0502020204030204" pitchFamily="34" charset="0"/>
            </a:endParaRPr>
          </a:p>
          <a:p>
            <a:pPr>
              <a:spcBef>
                <a:spcPts val="2400"/>
              </a:spcBef>
            </a:pPr>
            <a:endParaRPr lang="en-US" dirty="0">
              <a:solidFill>
                <a:srgbClr val="FFFFFF">
                  <a:alpha val="30000"/>
                </a:srgbClr>
              </a:solidFill>
              <a:latin typeface="Bernina Sans" pitchFamily="50" charset="0"/>
              <a:cs typeface="Calibri" panose="020F0502020204030204" pitchFamily="34" charset="0"/>
            </a:endParaRP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en-US" dirty="0">
                <a:latin typeface="Bernina Sans Narrow" pitchFamily="50" charset="0"/>
              </a:rPr>
              <a:t>Simple Ticketing + partial CI assignment</a:t>
            </a:r>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a:xfrm>
            <a:off x="447038" y="276399"/>
            <a:ext cx="2082788" cy="867325"/>
          </a:xfrm>
        </p:spPr>
        <p:txBody>
          <a:bodyPr/>
          <a:lstStyle/>
          <a:p>
            <a:r>
              <a:rPr lang="de-DE" dirty="0">
                <a:latin typeface="Bernina Sans" pitchFamily="50" charset="0"/>
              </a:rPr>
              <a:t>ITSM</a:t>
            </a:r>
            <a:r>
              <a:rPr lang="de-DE" b="0" dirty="0">
                <a:latin typeface="Bernina Sans" pitchFamily="50" charset="0"/>
              </a:rPr>
              <a:t> </a:t>
            </a:r>
            <a:endParaRPr lang="en-US" dirty="0">
              <a:latin typeface="Bernina Sans" pitchFamily="50" charset="0"/>
            </a:endParaRPr>
          </a:p>
        </p:txBody>
      </p:sp>
      <p:sp>
        <p:nvSpPr>
          <p:cNvPr id="7" name="Triangle 7">
            <a:extLst>
              <a:ext uri="{FF2B5EF4-FFF2-40B4-BE49-F238E27FC236}">
                <a16:creationId xmlns:a16="http://schemas.microsoft.com/office/drawing/2014/main" id="{4E827411-B8A7-48A5-97B4-E3C8E3903D6C}"/>
              </a:ext>
            </a:extLst>
          </p:cNvPr>
          <p:cNvSpPr/>
          <p:nvPr/>
        </p:nvSpPr>
        <p:spPr>
          <a:xfrm rot="16200000">
            <a:off x="2550855" y="244025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aphicFrame>
        <p:nvGraphicFramePr>
          <p:cNvPr id="12" name="Content Placeholder 11">
            <a:extLst>
              <a:ext uri="{FF2B5EF4-FFF2-40B4-BE49-F238E27FC236}">
                <a16:creationId xmlns:a16="http://schemas.microsoft.com/office/drawing/2014/main" id="{03FF36F8-F660-453C-A4F0-EC5C8D605582}"/>
              </a:ext>
            </a:extLst>
          </p:cNvPr>
          <p:cNvGraphicFramePr>
            <a:graphicFrameLocks noGrp="1"/>
          </p:cNvGraphicFramePr>
          <p:nvPr>
            <p:ph idx="1"/>
            <p:extLst>
              <p:ext uri="{D42A27DB-BD31-4B8C-83A1-F6EECF244321}">
                <p14:modId xmlns:p14="http://schemas.microsoft.com/office/powerpoint/2010/main" val="922197270"/>
              </p:ext>
            </p:extLst>
          </p:nvPr>
        </p:nvGraphicFramePr>
        <p:xfrm>
          <a:off x="3590925" y="1524000"/>
          <a:ext cx="7762875"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0949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p:txBody>
          <a:bodyPr/>
          <a:lstStyle/>
          <a:p>
            <a:r>
              <a:rPr lang="en-US" dirty="0">
                <a:latin typeface="Bernina Sans Narrow" pitchFamily="50" charset="0"/>
              </a:rPr>
              <a:t>Custom Ticketing</a:t>
            </a:r>
          </a:p>
        </p:txBody>
      </p:sp>
      <p:graphicFrame>
        <p:nvGraphicFramePr>
          <p:cNvPr id="8" name="Content Placeholder 7">
            <a:extLst>
              <a:ext uri="{FF2B5EF4-FFF2-40B4-BE49-F238E27FC236}">
                <a16:creationId xmlns:a16="http://schemas.microsoft.com/office/drawing/2014/main" id="{86173E93-3889-4E36-ABED-1D1B30C4FBAF}"/>
              </a:ext>
            </a:extLst>
          </p:cNvPr>
          <p:cNvGraphicFramePr>
            <a:graphicFrameLocks noGrp="1"/>
          </p:cNvGraphicFramePr>
          <p:nvPr>
            <p:ph idx="1"/>
            <p:extLst>
              <p:ext uri="{D42A27DB-BD31-4B8C-83A1-F6EECF244321}">
                <p14:modId xmlns:p14="http://schemas.microsoft.com/office/powerpoint/2010/main" val="256469648"/>
              </p:ext>
            </p:extLst>
          </p:nvPr>
        </p:nvGraphicFramePr>
        <p:xfrm>
          <a:off x="3590925" y="1524000"/>
          <a:ext cx="7762875"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fontScale="92500" lnSpcReduction="10000"/>
          </a:bodyPr>
          <a:lstStyle/>
          <a:p>
            <a:r>
              <a:rPr lang="en-US" dirty="0">
                <a:latin typeface="Bernina Sans" pitchFamily="50" charset="0"/>
                <a:cs typeface="Calibri" panose="020F0502020204030204" pitchFamily="34" charset="0"/>
              </a:rPr>
              <a:t>Simple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Simple Ticketing + CI assignment</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Custom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&amp; CMDB sync</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with Tags &amp; MZs</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Alerting profiles</a:t>
            </a:r>
            <a:endParaRPr lang="en-US" b="0" dirty="0">
              <a:latin typeface="Bernina Sans" pitchFamily="50" charset="0"/>
              <a:cs typeface="Calibri" panose="020F0502020204030204" pitchFamily="34" charset="0"/>
            </a:endParaRPr>
          </a:p>
          <a:p>
            <a:endParaRPr lang="en-US" dirty="0">
              <a:latin typeface="Bernina Sans" pitchFamily="50" charset="0"/>
            </a:endParaRPr>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dirty="0">
                <a:latin typeface="Bernina Sans" pitchFamily="50" charset="0"/>
              </a:rPr>
              <a:t>ITSM </a:t>
            </a: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561634" y="338886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75051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p:txBody>
          <a:bodyPr/>
          <a:lstStyle/>
          <a:p>
            <a:r>
              <a:rPr lang="en-US" dirty="0">
                <a:latin typeface="Bernina Sans Narrow" pitchFamily="50" charset="0"/>
              </a:rPr>
              <a:t>Ticketing &amp; CMDB Sync</a:t>
            </a:r>
          </a:p>
        </p:txBody>
      </p:sp>
      <p:graphicFrame>
        <p:nvGraphicFramePr>
          <p:cNvPr id="6" name="Content Placeholder 5">
            <a:extLst>
              <a:ext uri="{FF2B5EF4-FFF2-40B4-BE49-F238E27FC236}">
                <a16:creationId xmlns:a16="http://schemas.microsoft.com/office/drawing/2014/main" id="{9BC3C05F-837F-427F-BC4C-1F91004FC2E9}"/>
              </a:ext>
            </a:extLst>
          </p:cNvPr>
          <p:cNvGraphicFramePr>
            <a:graphicFrameLocks noGrp="1"/>
          </p:cNvGraphicFramePr>
          <p:nvPr>
            <p:ph idx="1"/>
            <p:extLst>
              <p:ext uri="{D42A27DB-BD31-4B8C-83A1-F6EECF244321}">
                <p14:modId xmlns:p14="http://schemas.microsoft.com/office/powerpoint/2010/main" val="4181776493"/>
              </p:ext>
            </p:extLst>
          </p:nvPr>
        </p:nvGraphicFramePr>
        <p:xfrm>
          <a:off x="3590925" y="1524000"/>
          <a:ext cx="7762875"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fontScale="92500" lnSpcReduction="10000"/>
          </a:bodyPr>
          <a:lstStyle/>
          <a:p>
            <a:r>
              <a:rPr lang="en-US" dirty="0">
                <a:latin typeface="Bernina Sans" pitchFamily="50" charset="0"/>
                <a:cs typeface="Calibri" panose="020F0502020204030204" pitchFamily="34" charset="0"/>
              </a:rPr>
              <a:t>Simple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Simple Ticketing + CI assignment</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Custom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&amp; CMDB sync</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with Tags &amp; MZs</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Alerting profile</a:t>
            </a:r>
            <a:endParaRPr lang="en-US" b="0" dirty="0">
              <a:latin typeface="Bernina Sans" pitchFamily="50" charset="0"/>
              <a:cs typeface="Calibri" panose="020F0502020204030204" pitchFamily="34" charset="0"/>
            </a:endParaRPr>
          </a:p>
          <a:p>
            <a:endParaRPr lang="en-US" dirty="0">
              <a:latin typeface="Bernina Sans" pitchFamily="50" charset="0"/>
            </a:endParaRPr>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dirty="0"/>
              <a:t>ITSM </a:t>
            </a: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546092" y="4150659"/>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427255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3682EE6-12E8-40E5-A6F9-AACBFDA9832E}"/>
              </a:ext>
            </a:extLst>
          </p:cNvPr>
          <p:cNvSpPr>
            <a:spLocks noGrp="1"/>
          </p:cNvSpPr>
          <p:nvPr>
            <p:ph type="title"/>
          </p:nvPr>
        </p:nvSpPr>
        <p:spPr/>
        <p:txBody>
          <a:bodyPr/>
          <a:lstStyle/>
          <a:p>
            <a:r>
              <a:rPr lang="de-DE"/>
              <a:t>Agenda</a:t>
            </a:r>
            <a:endParaRPr lang="de-AT"/>
          </a:p>
        </p:txBody>
      </p:sp>
      <p:sp>
        <p:nvSpPr>
          <p:cNvPr id="13" name="Content Placeholder 12">
            <a:extLst>
              <a:ext uri="{FF2B5EF4-FFF2-40B4-BE49-F238E27FC236}">
                <a16:creationId xmlns:a16="http://schemas.microsoft.com/office/drawing/2014/main" id="{FD7D2250-EDE4-4B7A-851A-1CC32B377E6D}"/>
              </a:ext>
            </a:extLst>
          </p:cNvPr>
          <p:cNvSpPr>
            <a:spLocks noGrp="1"/>
          </p:cNvSpPr>
          <p:nvPr>
            <p:ph idx="1"/>
          </p:nvPr>
        </p:nvSpPr>
        <p:spPr/>
        <p:txBody>
          <a:bodyPr>
            <a:normAutofit/>
          </a:bodyPr>
          <a:lstStyle/>
          <a:p>
            <a:r>
              <a:rPr lang="en-US"/>
              <a:t>Introduction</a:t>
            </a:r>
          </a:p>
          <a:p>
            <a:r>
              <a:rPr lang="en-US"/>
              <a:t>Pre-requisites</a:t>
            </a:r>
          </a:p>
          <a:p>
            <a:r>
              <a:rPr lang="en-US"/>
              <a:t>Discuss Integration scope</a:t>
            </a:r>
          </a:p>
          <a:p>
            <a:r>
              <a:rPr lang="en-US"/>
              <a:t>Deep dive - ITSM and CMDB Integration</a:t>
            </a:r>
          </a:p>
          <a:p>
            <a:r>
              <a:rPr lang="en-US"/>
              <a:t>Event Management/ITOM </a:t>
            </a:r>
          </a:p>
          <a:p>
            <a:r>
              <a:rPr lang="en-US"/>
              <a:t>Build a Problem Remediation workflow in SNOW </a:t>
            </a:r>
          </a:p>
          <a:p>
            <a:r>
              <a:rPr lang="en-US"/>
              <a:t>Roadmap </a:t>
            </a:r>
          </a:p>
          <a:p>
            <a:r>
              <a:rPr lang="en-US"/>
              <a:t>Closing/Any questions</a:t>
            </a:r>
            <a:endParaRPr lang="de-AT"/>
          </a:p>
        </p:txBody>
      </p:sp>
    </p:spTree>
    <p:extLst>
      <p:ext uri="{BB962C8B-B14F-4D97-AF65-F5344CB8AC3E}">
        <p14:creationId xmlns:p14="http://schemas.microsoft.com/office/powerpoint/2010/main" val="24197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pitchFamily="50" charset="0"/>
                <a:cs typeface="Calibri"/>
              </a:rPr>
            </a:br>
            <a:endParaRPr lang="en-US">
              <a:latin typeface="Bernina Sans Narrow" pitchFamily="50" charset="0"/>
              <a:cs typeface="Calibri"/>
            </a:endParaRPr>
          </a:p>
          <a:p>
            <a:endParaRPr lang="en-US">
              <a:latin typeface="Bernina Sans Narrow" pitchFamily="50" charset="0"/>
            </a:endParaRPr>
          </a:p>
          <a:p>
            <a:r>
              <a:rPr lang="en-US">
                <a:latin typeface="Bernina Sans Narrow" pitchFamily="50" charset="0"/>
              </a:rPr>
              <a:t>Ticketing &amp; Tag or Management Zone assignment</a:t>
            </a:r>
          </a:p>
        </p:txBody>
      </p:sp>
      <p:graphicFrame>
        <p:nvGraphicFramePr>
          <p:cNvPr id="6" name="Content Placeholder 5">
            <a:extLst>
              <a:ext uri="{FF2B5EF4-FFF2-40B4-BE49-F238E27FC236}">
                <a16:creationId xmlns:a16="http://schemas.microsoft.com/office/drawing/2014/main" id="{78A46311-81A9-4B9E-BAAA-2C5FF1A8A7D7}"/>
              </a:ext>
            </a:extLst>
          </p:cNvPr>
          <p:cNvGraphicFramePr>
            <a:graphicFrameLocks noGrp="1"/>
          </p:cNvGraphicFramePr>
          <p:nvPr>
            <p:ph idx="1"/>
            <p:extLst>
              <p:ext uri="{D42A27DB-BD31-4B8C-83A1-F6EECF244321}">
                <p14:modId xmlns:p14="http://schemas.microsoft.com/office/powerpoint/2010/main" val="3928915668"/>
              </p:ext>
            </p:extLst>
          </p:nvPr>
        </p:nvGraphicFramePr>
        <p:xfrm>
          <a:off x="3590925" y="1524000"/>
          <a:ext cx="7762875"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fontScale="92500" lnSpcReduction="10000"/>
          </a:bodyPr>
          <a:lstStyle/>
          <a:p>
            <a:r>
              <a:rPr lang="en-US" dirty="0">
                <a:latin typeface="Bernina Sans" pitchFamily="50" charset="0"/>
                <a:cs typeface="Calibri" panose="020F0502020204030204" pitchFamily="34" charset="0"/>
              </a:rPr>
              <a:t>Simple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Simple Ticketing + CI assignment</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Custom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&amp; CMDB sync</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with Tags &amp; MZs</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Alerting profiles</a:t>
            </a:r>
            <a:endParaRPr lang="en-US" b="0" dirty="0">
              <a:latin typeface="Bernina Sans" pitchFamily="50" charset="0"/>
              <a:cs typeface="Calibri" panose="020F0502020204030204" pitchFamily="34" charset="0"/>
            </a:endParaRPr>
          </a:p>
          <a:p>
            <a:endParaRPr lang="en-US" dirty="0">
              <a:latin typeface="Bernina Sans" pitchFamily="50" charset="0"/>
            </a:endParaRPr>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dirty="0">
                <a:latin typeface="Bernina Sans" pitchFamily="50" charset="0"/>
              </a:rPr>
              <a:t>ITSM</a:t>
            </a:r>
            <a:r>
              <a:rPr lang="en-US" b="0" dirty="0">
                <a:latin typeface="Bernina Sans" pitchFamily="50" charset="0"/>
              </a:rPr>
              <a:t> </a:t>
            </a:r>
            <a:endParaRPr lang="en-US" dirty="0">
              <a:latin typeface="Bernina Sans" pitchFamily="50" charset="0"/>
            </a:endParaRP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540829" y="496264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462014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endParaRPr lang="en-US">
              <a:latin typeface="Bernina Sans Narrow"/>
              <a:cs typeface="Calibri"/>
            </a:endParaRPr>
          </a:p>
          <a:p>
            <a:endParaRPr lang="en-US"/>
          </a:p>
          <a:p>
            <a:r>
              <a:rPr lang="en-US">
                <a:latin typeface="Bernina Sans Narrow"/>
                <a:cs typeface="Calibri"/>
              </a:rPr>
              <a:t>Alerting Profiles</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dirty="0"/>
              <a:t>ITSM </a:t>
            </a:r>
            <a:endParaRPr lang="en-US"/>
          </a:p>
        </p:txBody>
      </p:sp>
      <p:sp>
        <p:nvSpPr>
          <p:cNvPr id="7" name="Triangle 7">
            <a:extLst>
              <a:ext uri="{FF2B5EF4-FFF2-40B4-BE49-F238E27FC236}">
                <a16:creationId xmlns:a16="http://schemas.microsoft.com/office/drawing/2014/main" id="{CBECF733-EDAF-42BD-9B30-758FE9BF2130}"/>
              </a:ext>
            </a:extLst>
          </p:cNvPr>
          <p:cNvSpPr/>
          <p:nvPr/>
        </p:nvSpPr>
        <p:spPr>
          <a:xfrm rot="16200000">
            <a:off x="2540829" y="597079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 name="Picture 3" descr="A screenshot of a cell phone&#10;&#10;Description generated with very high confidence">
            <a:extLst>
              <a:ext uri="{FF2B5EF4-FFF2-40B4-BE49-F238E27FC236}">
                <a16:creationId xmlns:a16="http://schemas.microsoft.com/office/drawing/2014/main" id="{DE5FA959-1933-4AB8-B3EF-A47FBACB6058}"/>
              </a:ext>
            </a:extLst>
          </p:cNvPr>
          <p:cNvPicPr>
            <a:picLocks noChangeAspect="1"/>
          </p:cNvPicPr>
          <p:nvPr/>
        </p:nvPicPr>
        <p:blipFill>
          <a:blip r:embed="rId2"/>
          <a:stretch>
            <a:fillRect/>
          </a:stretch>
        </p:blipFill>
        <p:spPr>
          <a:xfrm>
            <a:off x="3641056" y="1569981"/>
            <a:ext cx="7505699" cy="5022210"/>
          </a:xfrm>
          <a:prstGeom prst="rect">
            <a:avLst/>
          </a:prstGeom>
        </p:spPr>
      </p:pic>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p:txBody>
          <a:bodyPr/>
          <a:lstStyle/>
          <a:p>
            <a:endParaRPr lang="en-US"/>
          </a:p>
        </p:txBody>
      </p:sp>
      <p:sp>
        <p:nvSpPr>
          <p:cNvPr id="8" name="Content Placeholder 3">
            <a:extLst>
              <a:ext uri="{FF2B5EF4-FFF2-40B4-BE49-F238E27FC236}">
                <a16:creationId xmlns:a16="http://schemas.microsoft.com/office/drawing/2014/main" id="{7A1E7D80-B834-034B-B91F-ACA24FB69113}"/>
              </a:ext>
            </a:extLst>
          </p:cNvPr>
          <p:cNvSpPr>
            <a:spLocks noGrp="1"/>
          </p:cNvSpPr>
          <p:nvPr>
            <p:ph idx="10"/>
          </p:nvPr>
        </p:nvSpPr>
        <p:spPr>
          <a:xfrm>
            <a:off x="447038" y="1523999"/>
            <a:ext cx="2082788" cy="4652963"/>
          </a:xfrm>
        </p:spPr>
        <p:txBody>
          <a:bodyPr vert="horz" lIns="91440" tIns="45720" rIns="91440" bIns="45720" rtlCol="0" anchor="t">
            <a:normAutofit fontScale="92500" lnSpcReduction="10000"/>
          </a:bodyPr>
          <a:lstStyle/>
          <a:p>
            <a:r>
              <a:rPr lang="en-US" dirty="0">
                <a:latin typeface="Bernina Sans" pitchFamily="50" charset="0"/>
                <a:cs typeface="Calibri" panose="020F0502020204030204" pitchFamily="34" charset="0"/>
              </a:rPr>
              <a:t>Simple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Simple Ticketing + CI assignment</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Custom Ticketing</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&amp; CMDB sync</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Ticketing with Tags &amp; MZs</a:t>
            </a:r>
            <a:endParaRPr lang="en-US" b="0" dirty="0">
              <a:latin typeface="Bernina Sans" pitchFamily="50" charset="0"/>
              <a:cs typeface="Calibri" panose="020F0502020204030204" pitchFamily="34" charset="0"/>
            </a:endParaRPr>
          </a:p>
          <a:p>
            <a:r>
              <a:rPr lang="en-US" dirty="0">
                <a:latin typeface="Bernina Sans" pitchFamily="50" charset="0"/>
                <a:cs typeface="Calibri" panose="020F0502020204030204" pitchFamily="34" charset="0"/>
              </a:rPr>
              <a:t>Alerting profiles</a:t>
            </a:r>
            <a:endParaRPr lang="en-US" b="0" dirty="0">
              <a:latin typeface="Bernina Sans" pitchFamily="50" charset="0"/>
              <a:cs typeface="Calibri" panose="020F0502020204030204" pitchFamily="34" charset="0"/>
            </a:endParaRPr>
          </a:p>
          <a:p>
            <a:endParaRPr lang="en-US" dirty="0">
              <a:latin typeface="Bernina Sans" pitchFamily="50" charset="0"/>
            </a:endParaRPr>
          </a:p>
        </p:txBody>
      </p:sp>
    </p:spTree>
    <p:extLst>
      <p:ext uri="{BB962C8B-B14F-4D97-AF65-F5344CB8AC3E}">
        <p14:creationId xmlns:p14="http://schemas.microsoft.com/office/powerpoint/2010/main" val="1964677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pitchFamily="50" charset="0"/>
                <a:cs typeface="Calibri"/>
              </a:rPr>
            </a:br>
            <a:endParaRPr lang="en-US">
              <a:latin typeface="Bernina Sans Narrow" pitchFamily="50" charset="0"/>
              <a:cs typeface="Calibri"/>
            </a:endParaRPr>
          </a:p>
          <a:p>
            <a:endParaRPr lang="en-US">
              <a:latin typeface="Bernina Sans Narrow" pitchFamily="50" charset="0"/>
            </a:endParaRPr>
          </a:p>
          <a:p>
            <a:r>
              <a:rPr lang="en-US">
                <a:latin typeface="Bernina Sans Narrow" pitchFamily="50" charset="0"/>
              </a:rPr>
              <a:t>Event Management Integration</a:t>
            </a:r>
          </a:p>
        </p:txBody>
      </p:sp>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a:bodyPr>
          <a:lstStyle/>
          <a:p>
            <a:r>
              <a:rPr lang="en-US" sz="1400" dirty="0">
                <a:latin typeface="Bernina Sans" pitchFamily="50" charset="0"/>
                <a:cs typeface="Calibri" panose="020F0502020204030204" pitchFamily="34" charset="0"/>
              </a:rPr>
              <a:t>Events Integration</a:t>
            </a:r>
          </a:p>
          <a:p>
            <a:r>
              <a:rPr lang="en-US" sz="1400" dirty="0">
                <a:latin typeface="Bernina Sans" pitchFamily="50" charset="0"/>
                <a:cs typeface="Calibri" panose="020F0502020204030204" pitchFamily="34" charset="0"/>
              </a:rPr>
              <a:t>Event Severities   </a:t>
            </a:r>
          </a:p>
          <a:p>
            <a:r>
              <a:rPr lang="en-US" sz="1400" dirty="0">
                <a:latin typeface="Bernina Sans" pitchFamily="50" charset="0"/>
                <a:cs typeface="Calibri" panose="020F0502020204030204" pitchFamily="34" charset="0"/>
              </a:rPr>
              <a:t>Host Events Payload</a:t>
            </a:r>
          </a:p>
          <a:p>
            <a:r>
              <a:rPr lang="en-US" sz="1400" dirty="0">
                <a:latin typeface="Bernina Sans" pitchFamily="50" charset="0"/>
                <a:cs typeface="Calibri" panose="020F0502020204030204" pitchFamily="34" charset="0"/>
              </a:rPr>
              <a:t>Webservice Events Payload</a:t>
            </a:r>
          </a:p>
          <a:p>
            <a:r>
              <a:rPr lang="en-US" sz="1400" dirty="0">
                <a:latin typeface="Bernina Sans" pitchFamily="50" charset="0"/>
                <a:cs typeface="Calibri" panose="020F0502020204030204" pitchFamily="34" charset="0"/>
              </a:rPr>
              <a:t>Customer Story</a:t>
            </a:r>
          </a:p>
          <a:p>
            <a:endParaRPr lang="en-US" sz="1400" dirty="0">
              <a:latin typeface="Bernina Sans" pitchFamily="50" charset="0"/>
              <a:cs typeface="Calibri" panose="020F0502020204030204" pitchFamily="34" charset="0"/>
            </a:endParaRPr>
          </a:p>
          <a:p>
            <a:endParaRPr lang="en-US" sz="1400" dirty="0">
              <a:latin typeface="Bernina Sans" pitchFamily="50" charset="0"/>
            </a:endParaRPr>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dirty="0">
                <a:latin typeface="Bernina Sans" pitchFamily="50" charset="0"/>
              </a:rPr>
              <a:t>ITOM</a:t>
            </a:r>
            <a:r>
              <a:rPr lang="en-US" dirty="0">
                <a:latin typeface="Bernina Sans" pitchFamily="50" charset="0"/>
                <a:cs typeface="Calibri"/>
              </a:rPr>
              <a:t> </a:t>
            </a:r>
            <a:endParaRPr lang="en-US" dirty="0">
              <a:latin typeface="Bernina Sans" pitchFamily="50" charset="0"/>
            </a:endParaRP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500724" y="163990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aphicFrame>
        <p:nvGraphicFramePr>
          <p:cNvPr id="3" name="Content Placeholder 2">
            <a:extLst>
              <a:ext uri="{FF2B5EF4-FFF2-40B4-BE49-F238E27FC236}">
                <a16:creationId xmlns:a16="http://schemas.microsoft.com/office/drawing/2014/main" id="{BCA86DE1-3637-4FDC-80C5-523AD7CA6F76}"/>
              </a:ext>
            </a:extLst>
          </p:cNvPr>
          <p:cNvGraphicFramePr>
            <a:graphicFrameLocks noGrp="1"/>
          </p:cNvGraphicFramePr>
          <p:nvPr>
            <p:ph idx="1"/>
            <p:extLst>
              <p:ext uri="{D42A27DB-BD31-4B8C-83A1-F6EECF244321}">
                <p14:modId xmlns:p14="http://schemas.microsoft.com/office/powerpoint/2010/main" val="2526434212"/>
              </p:ext>
            </p:extLst>
          </p:nvPr>
        </p:nvGraphicFramePr>
        <p:xfrm>
          <a:off x="3590925" y="1524000"/>
          <a:ext cx="7762875"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7666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dirty="0">
                <a:latin typeface="Bernina Sans Narrow" pitchFamily="50" charset="0"/>
                <a:cs typeface="Calibri"/>
              </a:rPr>
            </a:br>
            <a:endParaRPr lang="en-US" dirty="0">
              <a:latin typeface="Bernina Sans Narrow" pitchFamily="50" charset="0"/>
              <a:cs typeface="Calibri"/>
            </a:endParaRPr>
          </a:p>
          <a:p>
            <a:endParaRPr lang="en-US" dirty="0">
              <a:latin typeface="Bernina Sans Narrow" pitchFamily="50" charset="0"/>
            </a:endParaRPr>
          </a:p>
          <a:p>
            <a:r>
              <a:rPr lang="en-US" dirty="0">
                <a:latin typeface="Bernina Sans Narrow"/>
                <a:cs typeface="Calibri"/>
              </a:rPr>
              <a:t>Event Management Integration</a:t>
            </a:r>
            <a:br>
              <a:rPr lang="en-US" dirty="0">
                <a:latin typeface="Bernina Sans Narrow" pitchFamily="50" charset="0"/>
              </a:rPr>
            </a:br>
            <a:r>
              <a:rPr lang="en-US" b="0" dirty="0">
                <a:latin typeface="Bernina Sans Narrow"/>
                <a:cs typeface="Calibri"/>
              </a:rPr>
              <a:t>Viewing alerts in the ServiceNow Workspace</a:t>
            </a:r>
            <a:endParaRPr lang="en-US" dirty="0">
              <a:latin typeface="Bernina Sans Narrow" pitchFamily="50" charset="0"/>
            </a:endParaRPr>
          </a:p>
        </p:txBody>
      </p:sp>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a:bodyPr>
          <a:lstStyle/>
          <a:p>
            <a:r>
              <a:rPr lang="en-US" sz="1400" dirty="0">
                <a:latin typeface="Bernina Sans" pitchFamily="50" charset="0"/>
                <a:cs typeface="Calibri" panose="020F0502020204030204" pitchFamily="34" charset="0"/>
              </a:rPr>
              <a:t>Events Integration</a:t>
            </a:r>
          </a:p>
          <a:p>
            <a:r>
              <a:rPr lang="en-US" sz="1400" dirty="0">
                <a:latin typeface="Bernina Sans" pitchFamily="50" charset="0"/>
                <a:cs typeface="Calibri" panose="020F0502020204030204" pitchFamily="34" charset="0"/>
              </a:rPr>
              <a:t>Event Severities   </a:t>
            </a:r>
          </a:p>
          <a:p>
            <a:r>
              <a:rPr lang="en-US" sz="1400" dirty="0">
                <a:latin typeface="Bernina Sans" pitchFamily="50" charset="0"/>
                <a:cs typeface="Calibri" panose="020F0502020204030204" pitchFamily="34" charset="0"/>
              </a:rPr>
              <a:t>Host Events Payload</a:t>
            </a:r>
          </a:p>
          <a:p>
            <a:r>
              <a:rPr lang="en-US" sz="1400" dirty="0">
                <a:latin typeface="Bernina Sans" pitchFamily="50" charset="0"/>
                <a:cs typeface="Calibri" panose="020F0502020204030204" pitchFamily="34" charset="0"/>
              </a:rPr>
              <a:t>Webservice Events Payload</a:t>
            </a:r>
          </a:p>
          <a:p>
            <a:r>
              <a:rPr lang="en-US" sz="1400" dirty="0">
                <a:latin typeface="Bernina Sans" pitchFamily="50" charset="0"/>
                <a:cs typeface="Calibri" panose="020F0502020204030204" pitchFamily="34" charset="0"/>
              </a:rPr>
              <a:t>Customer Story</a:t>
            </a:r>
          </a:p>
          <a:p>
            <a:endParaRPr lang="en-US" sz="1400" dirty="0">
              <a:latin typeface="Bernina Sans" pitchFamily="50" charset="0"/>
              <a:cs typeface="Calibri" panose="020F0502020204030204" pitchFamily="34" charset="0"/>
            </a:endParaRPr>
          </a:p>
          <a:p>
            <a:endParaRPr lang="en-US" sz="1400" dirty="0">
              <a:latin typeface="Bernina Sans" pitchFamily="50" charset="0"/>
            </a:endParaRPr>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dirty="0">
                <a:latin typeface="Bernina Sans" pitchFamily="50" charset="0"/>
              </a:rPr>
              <a:t>ITOM</a:t>
            </a:r>
            <a:r>
              <a:rPr lang="en-US" dirty="0">
                <a:latin typeface="Bernina Sans" pitchFamily="50" charset="0"/>
                <a:cs typeface="Calibri"/>
              </a:rPr>
              <a:t> </a:t>
            </a:r>
            <a:endParaRPr lang="en-US" dirty="0">
              <a:latin typeface="Bernina Sans" pitchFamily="50" charset="0"/>
            </a:endParaRP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500724" y="163990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8" name="Picture 7">
            <a:extLst>
              <a:ext uri="{FF2B5EF4-FFF2-40B4-BE49-F238E27FC236}">
                <a16:creationId xmlns:a16="http://schemas.microsoft.com/office/drawing/2014/main" id="{C8B72C13-BE1A-9642-8D59-D8F886FD2BF7}"/>
              </a:ext>
            </a:extLst>
          </p:cNvPr>
          <p:cNvPicPr>
            <a:picLocks noChangeAspect="1"/>
          </p:cNvPicPr>
          <p:nvPr/>
        </p:nvPicPr>
        <p:blipFill>
          <a:blip r:embed="rId3"/>
          <a:stretch>
            <a:fillRect/>
          </a:stretch>
        </p:blipFill>
        <p:spPr>
          <a:xfrm>
            <a:off x="3280721" y="1947047"/>
            <a:ext cx="8383854" cy="3806865"/>
          </a:xfrm>
          <a:prstGeom prst="rect">
            <a:avLst/>
          </a:prstGeom>
        </p:spPr>
      </p:pic>
    </p:spTree>
    <p:extLst>
      <p:ext uri="{BB962C8B-B14F-4D97-AF65-F5344CB8AC3E}">
        <p14:creationId xmlns:p14="http://schemas.microsoft.com/office/powerpoint/2010/main" val="2959296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pitchFamily="50" charset="0"/>
                <a:cs typeface="Calibri"/>
              </a:rPr>
            </a:br>
            <a:endParaRPr lang="en-US">
              <a:latin typeface="Bernina Sans Narrow" pitchFamily="50" charset="0"/>
              <a:cs typeface="Calibri"/>
            </a:endParaRPr>
          </a:p>
          <a:p>
            <a:r>
              <a:rPr lang="en-US">
                <a:latin typeface="Bernina Sans Narrow" pitchFamily="50" charset="0"/>
              </a:rPr>
              <a:t>Event Severities</a:t>
            </a:r>
          </a:p>
        </p:txBody>
      </p:sp>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a:bodyPr>
          <a:lstStyle/>
          <a:p>
            <a:r>
              <a:rPr lang="en-US" sz="1400" dirty="0">
                <a:latin typeface="+mn-lt"/>
                <a:cs typeface="Calibri" panose="020F0502020204030204" pitchFamily="34" charset="0"/>
              </a:rPr>
              <a:t>Events Integration</a:t>
            </a:r>
            <a:endParaRPr lang="en-US" sz="1400" b="0" dirty="0">
              <a:latin typeface="+mn-lt"/>
              <a:cs typeface="Calibri" panose="020F0502020204030204" pitchFamily="34" charset="0"/>
            </a:endParaRPr>
          </a:p>
          <a:p>
            <a:r>
              <a:rPr lang="en-US" sz="1400" dirty="0">
                <a:latin typeface="+mn-lt"/>
                <a:cs typeface="Calibri" panose="020F0502020204030204" pitchFamily="34" charset="0"/>
              </a:rPr>
              <a:t>Event Severities   </a:t>
            </a:r>
            <a:endParaRPr lang="en-US" sz="1400" b="0" dirty="0">
              <a:latin typeface="+mn-lt"/>
              <a:cs typeface="Calibri" panose="020F0502020204030204" pitchFamily="34" charset="0"/>
            </a:endParaRPr>
          </a:p>
          <a:p>
            <a:r>
              <a:rPr lang="en-US" sz="1400" dirty="0">
                <a:latin typeface="+mn-lt"/>
                <a:cs typeface="Calibri" panose="020F0502020204030204" pitchFamily="34" charset="0"/>
              </a:rPr>
              <a:t>Host Events Payload</a:t>
            </a:r>
            <a:endParaRPr lang="en-US" sz="1400" b="0" dirty="0">
              <a:latin typeface="+mn-lt"/>
              <a:cs typeface="Calibri" panose="020F0502020204030204" pitchFamily="34" charset="0"/>
            </a:endParaRPr>
          </a:p>
          <a:p>
            <a:r>
              <a:rPr lang="en-US" sz="1400" dirty="0">
                <a:latin typeface="+mn-lt"/>
                <a:cs typeface="Calibri" panose="020F0502020204030204" pitchFamily="34" charset="0"/>
              </a:rPr>
              <a:t>Webservice Events Payload</a:t>
            </a:r>
          </a:p>
          <a:p>
            <a:r>
              <a:rPr lang="en-US" sz="1400" dirty="0">
                <a:latin typeface="+mn-lt"/>
                <a:cs typeface="Calibri" panose="020F0502020204030204" pitchFamily="34" charset="0"/>
              </a:rPr>
              <a:t>Customer Story</a:t>
            </a:r>
          </a:p>
          <a:p>
            <a:endParaRPr lang="en-US" sz="1400" dirty="0">
              <a:latin typeface="+mn-lt"/>
              <a:cs typeface="Calibri" panose="020F0502020204030204" pitchFamily="34" charset="0"/>
            </a:endParaRPr>
          </a:p>
          <a:p>
            <a:endParaRPr lang="en-US" sz="1400" dirty="0">
              <a:latin typeface="+mn-lt"/>
              <a:cs typeface="Calibri" panose="020F0502020204030204" pitchFamily="34" charset="0"/>
            </a:endParaRPr>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dirty="0">
                <a:latin typeface="+mj-lt"/>
              </a:rPr>
              <a:t>ITOM </a:t>
            </a: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500724" y="246582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aphicFrame>
        <p:nvGraphicFramePr>
          <p:cNvPr id="13" name="Table 13">
            <a:extLst>
              <a:ext uri="{FF2B5EF4-FFF2-40B4-BE49-F238E27FC236}">
                <a16:creationId xmlns:a16="http://schemas.microsoft.com/office/drawing/2014/main" id="{B5A4DBC4-BC0B-4627-8662-6077A3F9C7E9}"/>
              </a:ext>
            </a:extLst>
          </p:cNvPr>
          <p:cNvGraphicFramePr>
            <a:graphicFrameLocks noGrp="1"/>
          </p:cNvGraphicFramePr>
          <p:nvPr>
            <p:ph idx="1"/>
            <p:extLst>
              <p:ext uri="{D42A27DB-BD31-4B8C-83A1-F6EECF244321}">
                <p14:modId xmlns:p14="http://schemas.microsoft.com/office/powerpoint/2010/main" val="3878672328"/>
              </p:ext>
            </p:extLst>
          </p:nvPr>
        </p:nvGraphicFramePr>
        <p:xfrm>
          <a:off x="4183911" y="1594883"/>
          <a:ext cx="6889898" cy="3609756"/>
        </p:xfrm>
        <a:graphic>
          <a:graphicData uri="http://schemas.openxmlformats.org/drawingml/2006/table">
            <a:tbl>
              <a:tblPr firstRow="1" bandRow="1">
                <a:tableStyleId>{5C22544A-7EE6-4342-B048-85BDC9FD1C3A}</a:tableStyleId>
              </a:tblPr>
              <a:tblGrid>
                <a:gridCol w="3444949">
                  <a:extLst>
                    <a:ext uri="{9D8B030D-6E8A-4147-A177-3AD203B41FA5}">
                      <a16:colId xmlns:a16="http://schemas.microsoft.com/office/drawing/2014/main" val="1532518693"/>
                    </a:ext>
                  </a:extLst>
                </a:gridCol>
                <a:gridCol w="3444949">
                  <a:extLst>
                    <a:ext uri="{9D8B030D-6E8A-4147-A177-3AD203B41FA5}">
                      <a16:colId xmlns:a16="http://schemas.microsoft.com/office/drawing/2014/main" val="122527043"/>
                    </a:ext>
                  </a:extLst>
                </a:gridCol>
              </a:tblGrid>
              <a:tr h="601626">
                <a:tc>
                  <a:txBody>
                    <a:bodyPr/>
                    <a:lstStyle/>
                    <a:p>
                      <a:r>
                        <a:rPr lang="en-US" dirty="0">
                          <a:latin typeface="+mj-lt"/>
                          <a:cs typeface="Calibri" panose="020F0502020204030204" pitchFamily="34" charset="0"/>
                        </a:rPr>
                        <a:t>ServiceNow Events</a:t>
                      </a:r>
                    </a:p>
                  </a:txBody>
                  <a:tcPr>
                    <a:solidFill>
                      <a:schemeClr val="tx2">
                        <a:lumMod val="60000"/>
                        <a:lumOff val="40000"/>
                      </a:schemeClr>
                    </a:solidFill>
                  </a:tcPr>
                </a:tc>
                <a:tc>
                  <a:txBody>
                    <a:bodyPr/>
                    <a:lstStyle/>
                    <a:p>
                      <a:r>
                        <a:rPr lang="en-US" dirty="0">
                          <a:latin typeface="+mj-lt"/>
                          <a:cs typeface="Calibri" panose="020F0502020204030204" pitchFamily="34" charset="0"/>
                        </a:rPr>
                        <a:t>Dynatrace Events</a:t>
                      </a:r>
                    </a:p>
                  </a:txBody>
                  <a:tcPr>
                    <a:solidFill>
                      <a:schemeClr val="accent5">
                        <a:lumMod val="60000"/>
                        <a:lumOff val="40000"/>
                      </a:schemeClr>
                    </a:solidFill>
                  </a:tcPr>
                </a:tc>
                <a:extLst>
                  <a:ext uri="{0D108BD9-81ED-4DB2-BD59-A6C34878D82A}">
                    <a16:rowId xmlns:a16="http://schemas.microsoft.com/office/drawing/2014/main" val="3116816955"/>
                  </a:ext>
                </a:extLst>
              </a:tr>
              <a:tr h="601626">
                <a:tc>
                  <a:txBody>
                    <a:bodyPr/>
                    <a:lstStyle/>
                    <a:p>
                      <a:r>
                        <a:rPr lang="en-US" dirty="0">
                          <a:latin typeface="+mj-lt"/>
                          <a:cs typeface="Calibri" panose="020F0502020204030204" pitchFamily="34" charset="0"/>
                        </a:rPr>
                        <a:t>1 - Critical</a:t>
                      </a:r>
                    </a:p>
                  </a:txBody>
                  <a:tcPr>
                    <a:solidFill>
                      <a:schemeClr val="tx2">
                        <a:lumMod val="20000"/>
                        <a:lumOff val="80000"/>
                      </a:schemeClr>
                    </a:solidFill>
                  </a:tcPr>
                </a:tc>
                <a:tc>
                  <a:txBody>
                    <a:bodyPr/>
                    <a:lstStyle/>
                    <a:p>
                      <a:r>
                        <a:rPr lang="en-US" dirty="0">
                          <a:latin typeface="+mj-lt"/>
                          <a:cs typeface="Calibri" panose="020F0502020204030204" pitchFamily="34" charset="0"/>
                        </a:rPr>
                        <a:t>Availability</a:t>
                      </a:r>
                    </a:p>
                  </a:txBody>
                  <a:tcPr>
                    <a:solidFill>
                      <a:schemeClr val="accent5">
                        <a:lumMod val="20000"/>
                        <a:lumOff val="80000"/>
                      </a:schemeClr>
                    </a:solidFill>
                  </a:tcPr>
                </a:tc>
                <a:extLst>
                  <a:ext uri="{0D108BD9-81ED-4DB2-BD59-A6C34878D82A}">
                    <a16:rowId xmlns:a16="http://schemas.microsoft.com/office/drawing/2014/main" val="471645470"/>
                  </a:ext>
                </a:extLst>
              </a:tr>
              <a:tr h="601626">
                <a:tc>
                  <a:txBody>
                    <a:bodyPr/>
                    <a:lstStyle/>
                    <a:p>
                      <a:r>
                        <a:rPr lang="en-US" dirty="0">
                          <a:latin typeface="+mj-lt"/>
                          <a:cs typeface="Calibri" panose="020F0502020204030204" pitchFamily="34" charset="0"/>
                        </a:rPr>
                        <a:t>2 - Major</a:t>
                      </a:r>
                    </a:p>
                  </a:txBody>
                  <a:tcPr>
                    <a:solidFill>
                      <a:schemeClr val="tx2">
                        <a:lumMod val="20000"/>
                        <a:lumOff val="80000"/>
                      </a:schemeClr>
                    </a:solidFill>
                  </a:tcPr>
                </a:tc>
                <a:tc>
                  <a:txBody>
                    <a:bodyPr/>
                    <a:lstStyle/>
                    <a:p>
                      <a:r>
                        <a:rPr lang="en-US" dirty="0">
                          <a:latin typeface="+mj-lt"/>
                          <a:cs typeface="Calibri" panose="020F0502020204030204" pitchFamily="34" charset="0"/>
                        </a:rPr>
                        <a:t>Error</a:t>
                      </a:r>
                    </a:p>
                  </a:txBody>
                  <a:tcPr>
                    <a:solidFill>
                      <a:schemeClr val="accent5">
                        <a:lumMod val="20000"/>
                        <a:lumOff val="80000"/>
                      </a:schemeClr>
                    </a:solidFill>
                  </a:tcPr>
                </a:tc>
                <a:extLst>
                  <a:ext uri="{0D108BD9-81ED-4DB2-BD59-A6C34878D82A}">
                    <a16:rowId xmlns:a16="http://schemas.microsoft.com/office/drawing/2014/main" val="1238225790"/>
                  </a:ext>
                </a:extLst>
              </a:tr>
              <a:tr h="601626">
                <a:tc>
                  <a:txBody>
                    <a:bodyPr/>
                    <a:lstStyle/>
                    <a:p>
                      <a:r>
                        <a:rPr lang="en-US" dirty="0">
                          <a:latin typeface="+mj-lt"/>
                          <a:cs typeface="Calibri" panose="020F0502020204030204" pitchFamily="34" charset="0"/>
                        </a:rPr>
                        <a:t>3 - Minor</a:t>
                      </a:r>
                    </a:p>
                  </a:txBody>
                  <a:tcPr>
                    <a:solidFill>
                      <a:schemeClr val="tx2">
                        <a:lumMod val="20000"/>
                        <a:lumOff val="80000"/>
                      </a:schemeClr>
                    </a:solidFill>
                  </a:tcPr>
                </a:tc>
                <a:tc>
                  <a:txBody>
                    <a:bodyPr/>
                    <a:lstStyle/>
                    <a:p>
                      <a:r>
                        <a:rPr lang="en-US" dirty="0">
                          <a:latin typeface="+mj-lt"/>
                          <a:cs typeface="Calibri" panose="020F0502020204030204" pitchFamily="34" charset="0"/>
                        </a:rPr>
                        <a:t>Slowdown</a:t>
                      </a:r>
                    </a:p>
                  </a:txBody>
                  <a:tcPr>
                    <a:solidFill>
                      <a:schemeClr val="accent5">
                        <a:lumMod val="20000"/>
                        <a:lumOff val="80000"/>
                      </a:schemeClr>
                    </a:solidFill>
                  </a:tcPr>
                </a:tc>
                <a:extLst>
                  <a:ext uri="{0D108BD9-81ED-4DB2-BD59-A6C34878D82A}">
                    <a16:rowId xmlns:a16="http://schemas.microsoft.com/office/drawing/2014/main" val="3870465438"/>
                  </a:ext>
                </a:extLst>
              </a:tr>
              <a:tr h="601626">
                <a:tc>
                  <a:txBody>
                    <a:bodyPr/>
                    <a:lstStyle/>
                    <a:p>
                      <a:r>
                        <a:rPr lang="en-US" dirty="0">
                          <a:latin typeface="+mj-lt"/>
                          <a:cs typeface="Calibri" panose="020F0502020204030204" pitchFamily="34" charset="0"/>
                        </a:rPr>
                        <a:t>4 - Warning</a:t>
                      </a:r>
                    </a:p>
                  </a:txBody>
                  <a:tcPr>
                    <a:solidFill>
                      <a:schemeClr val="tx2">
                        <a:lumMod val="20000"/>
                        <a:lumOff val="80000"/>
                      </a:schemeClr>
                    </a:solidFill>
                  </a:tcPr>
                </a:tc>
                <a:tc>
                  <a:txBody>
                    <a:bodyPr/>
                    <a:lstStyle/>
                    <a:p>
                      <a:r>
                        <a:rPr lang="en-US" dirty="0">
                          <a:latin typeface="+mj-lt"/>
                          <a:cs typeface="Calibri" panose="020F0502020204030204" pitchFamily="34" charset="0"/>
                        </a:rPr>
                        <a:t>Resource</a:t>
                      </a:r>
                    </a:p>
                  </a:txBody>
                  <a:tcPr>
                    <a:solidFill>
                      <a:schemeClr val="accent5">
                        <a:lumMod val="20000"/>
                        <a:lumOff val="80000"/>
                      </a:schemeClr>
                    </a:solidFill>
                  </a:tcPr>
                </a:tc>
                <a:extLst>
                  <a:ext uri="{0D108BD9-81ED-4DB2-BD59-A6C34878D82A}">
                    <a16:rowId xmlns:a16="http://schemas.microsoft.com/office/drawing/2014/main" val="3932445520"/>
                  </a:ext>
                </a:extLst>
              </a:tr>
              <a:tr h="601626">
                <a:tc>
                  <a:txBody>
                    <a:bodyPr/>
                    <a:lstStyle/>
                    <a:p>
                      <a:r>
                        <a:rPr lang="en-US" dirty="0">
                          <a:latin typeface="+mj-lt"/>
                          <a:cs typeface="Calibri" panose="020F0502020204030204" pitchFamily="34" charset="0"/>
                        </a:rPr>
                        <a:t>5 - Clear</a:t>
                      </a:r>
                    </a:p>
                  </a:txBody>
                  <a:tcPr>
                    <a:solidFill>
                      <a:schemeClr val="tx2">
                        <a:lumMod val="20000"/>
                        <a:lumOff val="80000"/>
                      </a:schemeClr>
                    </a:solidFill>
                  </a:tcPr>
                </a:tc>
                <a:tc>
                  <a:txBody>
                    <a:bodyPr/>
                    <a:lstStyle/>
                    <a:p>
                      <a:r>
                        <a:rPr lang="en-US" dirty="0">
                          <a:latin typeface="+mj-lt"/>
                          <a:cs typeface="Calibri" panose="020F0502020204030204" pitchFamily="34" charset="0"/>
                        </a:rPr>
                        <a:t>Resolved</a:t>
                      </a:r>
                    </a:p>
                  </a:txBody>
                  <a:tcPr>
                    <a:solidFill>
                      <a:schemeClr val="accent5">
                        <a:lumMod val="20000"/>
                        <a:lumOff val="80000"/>
                      </a:schemeClr>
                    </a:solidFill>
                  </a:tcPr>
                </a:tc>
                <a:extLst>
                  <a:ext uri="{0D108BD9-81ED-4DB2-BD59-A6C34878D82A}">
                    <a16:rowId xmlns:a16="http://schemas.microsoft.com/office/drawing/2014/main" val="3091403399"/>
                  </a:ext>
                </a:extLst>
              </a:tr>
            </a:tbl>
          </a:graphicData>
        </a:graphic>
      </p:graphicFrame>
    </p:spTree>
    <p:extLst>
      <p:ext uri="{BB962C8B-B14F-4D97-AF65-F5344CB8AC3E}">
        <p14:creationId xmlns:p14="http://schemas.microsoft.com/office/powerpoint/2010/main" val="96972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pitchFamily="50" charset="0"/>
              </a:rPr>
            </a:br>
            <a:endParaRPr lang="en-US">
              <a:latin typeface="Bernina Sans Narrow" pitchFamily="50" charset="0"/>
            </a:endParaRPr>
          </a:p>
          <a:p>
            <a:r>
              <a:rPr lang="en-US">
                <a:latin typeface="Bernina Sans Narrow" pitchFamily="50" charset="0"/>
              </a:rPr>
              <a:t>Dynatrace Host event Payload example</a:t>
            </a:r>
          </a:p>
        </p:txBody>
      </p:sp>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a:bodyPr>
          <a:lstStyle/>
          <a:p>
            <a:r>
              <a:rPr lang="en-US">
                <a:latin typeface="+mj-lt"/>
                <a:cs typeface="Calibri" panose="020F0502020204030204" pitchFamily="34" charset="0"/>
              </a:rPr>
              <a:t>Events Integration</a:t>
            </a:r>
            <a:endParaRPr lang="en-US" b="0">
              <a:latin typeface="+mj-lt"/>
              <a:cs typeface="Calibri" panose="020F0502020204030204" pitchFamily="34" charset="0"/>
            </a:endParaRPr>
          </a:p>
          <a:p>
            <a:r>
              <a:rPr lang="en-US">
                <a:latin typeface="+mj-lt"/>
                <a:cs typeface="Calibri" panose="020F0502020204030204" pitchFamily="34" charset="0"/>
              </a:rPr>
              <a:t>Event Severities   </a:t>
            </a:r>
            <a:endParaRPr lang="en-US" b="0">
              <a:latin typeface="+mj-lt"/>
              <a:cs typeface="Calibri" panose="020F0502020204030204" pitchFamily="34" charset="0"/>
            </a:endParaRPr>
          </a:p>
          <a:p>
            <a:r>
              <a:rPr lang="en-US">
                <a:latin typeface="+mj-lt"/>
                <a:cs typeface="Calibri" panose="020F0502020204030204" pitchFamily="34" charset="0"/>
              </a:rPr>
              <a:t>Host Events Payload</a:t>
            </a:r>
            <a:endParaRPr lang="en-US" b="0">
              <a:latin typeface="+mj-lt"/>
              <a:cs typeface="Calibri" panose="020F0502020204030204" pitchFamily="34" charset="0"/>
            </a:endParaRPr>
          </a:p>
          <a:p>
            <a:r>
              <a:rPr lang="en-US">
                <a:latin typeface="+mj-lt"/>
                <a:cs typeface="Calibri" panose="020F0502020204030204" pitchFamily="34" charset="0"/>
              </a:rPr>
              <a:t>Webservice Events Payload</a:t>
            </a:r>
          </a:p>
          <a:p>
            <a:r>
              <a:rPr lang="en-US">
                <a:latin typeface="+mj-lt"/>
                <a:cs typeface="Calibri" panose="020F0502020204030204" pitchFamily="34" charset="0"/>
              </a:rPr>
              <a:t>Customer Story</a:t>
            </a:r>
          </a:p>
          <a:p>
            <a:endParaRPr lang="en-US">
              <a:latin typeface="+mj-lt"/>
              <a:cs typeface="Calibri" panose="020F0502020204030204" pitchFamily="34" charset="0"/>
            </a:endParaRPr>
          </a:p>
          <a:p>
            <a:endParaRPr lang="en-US">
              <a:latin typeface="+mj-lt"/>
              <a:cs typeface="Calibri" panose="020F0502020204030204" pitchFamily="34" charset="0"/>
            </a:endParaRPr>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latin typeface="+mj-lt"/>
              </a:rPr>
              <a:t>ITOM </a:t>
            </a: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497822" y="3287267"/>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a:solidFill>
            <a:schemeClr val="accent4">
              <a:lumMod val="60000"/>
              <a:lumOff val="40000"/>
            </a:schemeClr>
          </a:solidFill>
        </p:spPr>
        <p:txBody>
          <a:bodyPr vert="horz" lIns="91440" tIns="45720" rIns="91440" bIns="45720" rtlCol="0" anchor="t">
            <a:normAutofit fontScale="92500" lnSpcReduction="10000"/>
          </a:bodyPr>
          <a:lstStyle/>
          <a:p>
            <a:pPr marL="0" indent="0">
              <a:buNone/>
            </a:pPr>
            <a:r>
              <a:rPr lang="en-US">
                <a:latin typeface="+mn-lt"/>
                <a:cs typeface="Calibri" panose="020F0502020204030204" pitchFamily="34" charset="0"/>
              </a:rPr>
              <a:t>{</a:t>
            </a:r>
          </a:p>
          <a:p>
            <a:pPr marL="0" indent="0">
              <a:buNone/>
            </a:pPr>
            <a:r>
              <a:rPr lang="en-US">
                <a:latin typeface="+mn-lt"/>
                <a:cs typeface="Calibri" panose="020F0502020204030204" pitchFamily="34" charset="0"/>
              </a:rPr>
              <a:t>    "source" : "DYNATRACE", </a:t>
            </a:r>
          </a:p>
          <a:p>
            <a:pPr marL="0" indent="0">
              <a:buNone/>
            </a:pPr>
            <a:r>
              <a:rPr lang="en-US">
                <a:latin typeface="+mn-lt"/>
                <a:cs typeface="Calibri" panose="020F0502020204030204" pitchFamily="34" charset="0"/>
              </a:rPr>
              <a:t>    "node" : "</a:t>
            </a:r>
            <a:r>
              <a:rPr lang="en-US" b="1">
                <a:latin typeface="+mn-lt"/>
                <a:cs typeface="Calibri" panose="020F0502020204030204" pitchFamily="34" charset="0"/>
              </a:rPr>
              <a:t>LinuxHost03</a:t>
            </a:r>
            <a:r>
              <a:rPr lang="en-US">
                <a:latin typeface="+mn-lt"/>
                <a:cs typeface="Calibri" panose="020F0502020204030204" pitchFamily="34" charset="0"/>
              </a:rPr>
              <a:t>" , </a:t>
            </a:r>
          </a:p>
          <a:p>
            <a:pPr marL="0" indent="0">
              <a:buNone/>
            </a:pPr>
            <a:r>
              <a:rPr lang="en-US">
                <a:latin typeface="+mn-lt"/>
                <a:cs typeface="Calibri" panose="020F0502020204030204" pitchFamily="34" charset="0"/>
              </a:rPr>
              <a:t>    "type" : "CPU saturation",</a:t>
            </a:r>
          </a:p>
          <a:p>
            <a:pPr marL="0" indent="0">
              <a:buNone/>
            </a:pPr>
            <a:r>
              <a:rPr lang="en-US">
                <a:latin typeface="+mn-lt"/>
                <a:cs typeface="Calibri" panose="020F0502020204030204" pitchFamily="34" charset="0"/>
              </a:rPr>
              <a:t>    "resource" : "CPU_USAGE ", </a:t>
            </a:r>
          </a:p>
          <a:p>
            <a:pPr marL="0" indent="0">
              <a:buNone/>
            </a:pPr>
            <a:r>
              <a:rPr lang="en-US">
                <a:latin typeface="+mn-lt"/>
                <a:cs typeface="Calibri" panose="020F0502020204030204" pitchFamily="34" charset="0"/>
              </a:rPr>
              <a:t>    "severity" :  4, (NOT send that for opening of events)</a:t>
            </a:r>
          </a:p>
          <a:p>
            <a:pPr marL="0" indent="0">
              <a:buNone/>
            </a:pPr>
            <a:r>
              <a:rPr lang="en-US">
                <a:latin typeface="+mn-lt"/>
                <a:cs typeface="Calibri" panose="020F0502020204030204" pitchFamily="34" charset="0"/>
              </a:rPr>
              <a:t>    "description" : "CPU saturation",</a:t>
            </a:r>
          </a:p>
          <a:p>
            <a:pPr marL="0" indent="0">
              <a:buNone/>
            </a:pPr>
            <a:r>
              <a:rPr lang="en-US">
                <a:latin typeface="+mn-lt"/>
                <a:cs typeface="Calibri" panose="020F0502020204030204" pitchFamily="34" charset="0"/>
              </a:rPr>
              <a:t>    "</a:t>
            </a:r>
            <a:r>
              <a:rPr lang="en-US" err="1">
                <a:latin typeface="+mn-lt"/>
                <a:cs typeface="Calibri" panose="020F0502020204030204" pitchFamily="34" charset="0"/>
              </a:rPr>
              <a:t>additional_info</a:t>
            </a:r>
            <a:r>
              <a:rPr lang="en-US">
                <a:latin typeface="+mn-lt"/>
                <a:cs typeface="Calibri" panose="020F0502020204030204" pitchFamily="34" charset="0"/>
              </a:rPr>
              <a:t>" : "{ </a:t>
            </a:r>
            <a:r>
              <a:rPr lang="en-US" b="1">
                <a:latin typeface="+mn-lt"/>
                <a:cs typeface="Calibri" panose="020F0502020204030204" pitchFamily="34" charset="0"/>
              </a:rPr>
              <a:t>context</a:t>
            </a:r>
            <a:r>
              <a:rPr lang="en-US">
                <a:latin typeface="+mn-lt"/>
                <a:cs typeface="Calibri" panose="020F0502020204030204" pitchFamily="34" charset="0"/>
              </a:rPr>
              <a:t>: "CPU_USAGE", </a:t>
            </a:r>
            <a:r>
              <a:rPr lang="en-US" b="1">
                <a:latin typeface="+mn-lt"/>
                <a:cs typeface="Calibri" panose="020F0502020204030204" pitchFamily="34" charset="0"/>
              </a:rPr>
              <a:t>value</a:t>
            </a:r>
            <a:r>
              <a:rPr lang="en-US">
                <a:latin typeface="+mn-lt"/>
                <a:cs typeface="Calibri" panose="020F0502020204030204" pitchFamily="34" charset="0"/>
              </a:rPr>
              <a:t>: 97.46600341796875, </a:t>
            </a:r>
            <a:r>
              <a:rPr lang="en-US" b="1">
                <a:latin typeface="+mn-lt"/>
                <a:cs typeface="Calibri" panose="020F0502020204030204" pitchFamily="34" charset="0"/>
              </a:rPr>
              <a:t>unit</a:t>
            </a:r>
            <a:r>
              <a:rPr lang="en-US">
                <a:latin typeface="+mn-lt"/>
                <a:cs typeface="Calibri" panose="020F0502020204030204" pitchFamily="34" charset="0"/>
              </a:rPr>
              <a:t>: "Percent"}",</a:t>
            </a:r>
          </a:p>
          <a:p>
            <a:pPr marL="0" indent="0">
              <a:buNone/>
            </a:pPr>
            <a:r>
              <a:rPr lang="en-US">
                <a:latin typeface="+mn-lt"/>
                <a:cs typeface="Calibri" panose="020F0502020204030204" pitchFamily="34" charset="0"/>
              </a:rPr>
              <a:t>    "</a:t>
            </a:r>
            <a:r>
              <a:rPr lang="en-US" err="1">
                <a:latin typeface="+mn-lt"/>
                <a:cs typeface="Calibri" panose="020F0502020204030204" pitchFamily="34" charset="0"/>
              </a:rPr>
              <a:t>event_class</a:t>
            </a:r>
            <a:r>
              <a:rPr lang="en-US">
                <a:latin typeface="+mn-lt"/>
                <a:cs typeface="Calibri" panose="020F0502020204030204" pitchFamily="34" charset="0"/>
              </a:rPr>
              <a:t>" : "CPU_SATURATED"</a:t>
            </a:r>
          </a:p>
          <a:p>
            <a:pPr marL="0" indent="0">
              <a:buNone/>
            </a:pPr>
            <a:r>
              <a:rPr lang="en-US">
                <a:latin typeface="+mn-lt"/>
                <a:cs typeface="Calibri" panose="020F0502020204030204" pitchFamily="34" charset="0"/>
              </a:rPr>
              <a:t>}</a:t>
            </a:r>
          </a:p>
        </p:txBody>
      </p:sp>
      <p:pic>
        <p:nvPicPr>
          <p:cNvPr id="6" name="Picture 6" descr="A picture containing photo, orange, hanging, red&#10;&#10;Description generated with very high confidence">
            <a:extLst>
              <a:ext uri="{FF2B5EF4-FFF2-40B4-BE49-F238E27FC236}">
                <a16:creationId xmlns:a16="http://schemas.microsoft.com/office/drawing/2014/main" id="{9DBCC7FA-1A36-4EEA-B0C4-E2EF143C1E57}"/>
              </a:ext>
            </a:extLst>
          </p:cNvPr>
          <p:cNvPicPr>
            <a:picLocks noChangeAspect="1"/>
          </p:cNvPicPr>
          <p:nvPr/>
        </p:nvPicPr>
        <p:blipFill>
          <a:blip r:embed="rId3"/>
          <a:stretch>
            <a:fillRect/>
          </a:stretch>
        </p:blipFill>
        <p:spPr>
          <a:xfrm>
            <a:off x="7392908" y="2419638"/>
            <a:ext cx="2743200" cy="417019"/>
          </a:xfrm>
          <a:prstGeom prst="rect">
            <a:avLst/>
          </a:prstGeom>
        </p:spPr>
      </p:pic>
      <p:sp>
        <p:nvSpPr>
          <p:cNvPr id="13" name="Arrow: Right 12">
            <a:extLst>
              <a:ext uri="{FF2B5EF4-FFF2-40B4-BE49-F238E27FC236}">
                <a16:creationId xmlns:a16="http://schemas.microsoft.com/office/drawing/2014/main" id="{B43392EC-94D3-44DB-904C-27052CD62833}"/>
              </a:ext>
            </a:extLst>
          </p:cNvPr>
          <p:cNvSpPr/>
          <p:nvPr/>
        </p:nvSpPr>
        <p:spPr>
          <a:xfrm>
            <a:off x="6381585" y="2494868"/>
            <a:ext cx="977565" cy="22559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54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pitchFamily="50" charset="0"/>
              </a:rPr>
            </a:br>
            <a:endParaRPr lang="en-US">
              <a:latin typeface="Bernina Sans Narrow" pitchFamily="50" charset="0"/>
            </a:endParaRPr>
          </a:p>
          <a:p>
            <a:r>
              <a:rPr lang="en-US">
                <a:latin typeface="Bernina Sans Narrow" pitchFamily="50" charset="0"/>
              </a:rPr>
              <a:t>Webservice Events Payload example</a:t>
            </a:r>
          </a:p>
        </p:txBody>
      </p:sp>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a:bodyPr>
          <a:lstStyle/>
          <a:p>
            <a:r>
              <a:rPr lang="en-US">
                <a:latin typeface="+mj-lt"/>
                <a:cs typeface="Calibri" panose="020F0502020204030204" pitchFamily="34" charset="0"/>
              </a:rPr>
              <a:t>Events Integration</a:t>
            </a:r>
            <a:endParaRPr lang="en-US" b="0">
              <a:latin typeface="+mj-lt"/>
              <a:cs typeface="Calibri" panose="020F0502020204030204" pitchFamily="34" charset="0"/>
            </a:endParaRPr>
          </a:p>
          <a:p>
            <a:r>
              <a:rPr lang="en-US">
                <a:latin typeface="+mj-lt"/>
                <a:cs typeface="Calibri" panose="020F0502020204030204" pitchFamily="34" charset="0"/>
              </a:rPr>
              <a:t>Event Severities   </a:t>
            </a:r>
            <a:endParaRPr lang="en-US" b="0">
              <a:latin typeface="+mj-lt"/>
              <a:cs typeface="Calibri" panose="020F0502020204030204" pitchFamily="34" charset="0"/>
            </a:endParaRPr>
          </a:p>
          <a:p>
            <a:r>
              <a:rPr lang="en-US">
                <a:latin typeface="+mj-lt"/>
                <a:cs typeface="Calibri" panose="020F0502020204030204" pitchFamily="34" charset="0"/>
              </a:rPr>
              <a:t>Host Events Payload</a:t>
            </a:r>
            <a:endParaRPr lang="en-US" b="0">
              <a:latin typeface="+mj-lt"/>
              <a:cs typeface="Calibri" panose="020F0502020204030204" pitchFamily="34" charset="0"/>
            </a:endParaRPr>
          </a:p>
          <a:p>
            <a:r>
              <a:rPr lang="en-US">
                <a:latin typeface="+mj-lt"/>
                <a:cs typeface="Calibri" panose="020F0502020204030204" pitchFamily="34" charset="0"/>
              </a:rPr>
              <a:t>Webservice Events Payload</a:t>
            </a:r>
          </a:p>
          <a:p>
            <a:r>
              <a:rPr lang="en-US">
                <a:latin typeface="+mj-lt"/>
                <a:cs typeface="Calibri" panose="020F0502020204030204" pitchFamily="34" charset="0"/>
              </a:rPr>
              <a:t>Customer Story</a:t>
            </a:r>
          </a:p>
          <a:p>
            <a:endParaRPr lang="en-US">
              <a:latin typeface="+mj-lt"/>
              <a:cs typeface="Calibri" panose="020F0502020204030204" pitchFamily="34" charset="0"/>
            </a:endParaRPr>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latin typeface="+mj-lt"/>
              </a:rPr>
              <a:t>ITOM </a:t>
            </a: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497822" y="4231279"/>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a:xfrm>
            <a:off x="3628712" y="1422991"/>
            <a:ext cx="7762301" cy="5116032"/>
          </a:xfrm>
          <a:solidFill>
            <a:schemeClr val="accent4">
              <a:lumMod val="60000"/>
              <a:lumOff val="40000"/>
            </a:schemeClr>
          </a:solidFill>
        </p:spPr>
        <p:txBody>
          <a:bodyPr vert="horz" lIns="91440" tIns="45720" rIns="91440" bIns="45720" rtlCol="0" anchor="t">
            <a:noAutofit/>
          </a:bodyPr>
          <a:lstStyle/>
          <a:p>
            <a:pPr>
              <a:buNone/>
            </a:pPr>
            <a:r>
              <a:rPr lang="en-US" sz="1050">
                <a:latin typeface="+mn-lt"/>
                <a:cs typeface="Calibri" panose="020F0502020204030204" pitchFamily="34" charset="0"/>
              </a:rPr>
              <a:t>{</a:t>
            </a:r>
          </a:p>
          <a:p>
            <a:pPr>
              <a:buNone/>
            </a:pPr>
            <a:r>
              <a:rPr lang="en-US" sz="1050">
                <a:latin typeface="+mn-lt"/>
                <a:cs typeface="Calibri" panose="020F0502020204030204" pitchFamily="34" charset="0"/>
              </a:rPr>
              <a:t>    "source" : "DYNATRACE", </a:t>
            </a:r>
          </a:p>
          <a:p>
            <a:pPr>
              <a:buNone/>
            </a:pPr>
            <a:r>
              <a:rPr lang="en-US" sz="1050">
                <a:latin typeface="+mn-lt"/>
                <a:cs typeface="Calibri" panose="020F0502020204030204" pitchFamily="34" charset="0"/>
              </a:rPr>
              <a:t>    "node" : "" , </a:t>
            </a:r>
          </a:p>
          <a:p>
            <a:pPr>
              <a:buNone/>
            </a:pPr>
            <a:r>
              <a:rPr lang="en-US" sz="1050">
                <a:latin typeface="+mn-lt"/>
                <a:cs typeface="Calibri" panose="020F0502020204030204" pitchFamily="34" charset="0"/>
              </a:rPr>
              <a:t>    "</a:t>
            </a:r>
            <a:r>
              <a:rPr lang="en-US" sz="1050" err="1">
                <a:latin typeface="+mn-lt"/>
                <a:cs typeface="Calibri" panose="020F0502020204030204" pitchFamily="34" charset="0"/>
              </a:rPr>
              <a:t>ci_identifier</a:t>
            </a:r>
            <a:r>
              <a:rPr lang="en-US" sz="1050">
                <a:latin typeface="+mn-lt"/>
                <a:cs typeface="Calibri" panose="020F0502020204030204" pitchFamily="34" charset="0"/>
              </a:rPr>
              <a:t>" : "{ </a:t>
            </a:r>
            <a:r>
              <a:rPr lang="en-US" sz="1050" b="1">
                <a:latin typeface="+mn-lt"/>
                <a:cs typeface="Calibri" panose="020F0502020204030204" pitchFamily="34" charset="0"/>
              </a:rPr>
              <a:t>'correlation_id':'SERVICE-83788C43673A7462' </a:t>
            </a:r>
            <a:r>
              <a:rPr lang="en-US" sz="1050">
                <a:latin typeface="+mn-lt"/>
                <a:cs typeface="Calibri" panose="020F0502020204030204" pitchFamily="34" charset="0"/>
              </a:rPr>
              <a:t>}"</a:t>
            </a:r>
          </a:p>
          <a:p>
            <a:pPr>
              <a:buNone/>
            </a:pPr>
            <a:r>
              <a:rPr lang="en-US" sz="1050">
                <a:latin typeface="+mn-lt"/>
                <a:cs typeface="Calibri" panose="020F0502020204030204" pitchFamily="34" charset="0"/>
              </a:rPr>
              <a:t>    "type" : "Response time </a:t>
            </a:r>
            <a:r>
              <a:rPr lang="en-US" sz="1050" err="1">
                <a:latin typeface="+mn-lt"/>
                <a:cs typeface="Calibri" panose="020F0502020204030204" pitchFamily="34" charset="0"/>
              </a:rPr>
              <a:t>degredation</a:t>
            </a:r>
            <a:r>
              <a:rPr lang="en-US" sz="1050">
                <a:latin typeface="+mn-lt"/>
                <a:cs typeface="Calibri" panose="020F0502020204030204" pitchFamily="34" charset="0"/>
              </a:rPr>
              <a:t>",</a:t>
            </a:r>
          </a:p>
          <a:p>
            <a:pPr>
              <a:buNone/>
            </a:pPr>
            <a:r>
              <a:rPr lang="en-US" sz="1050">
                <a:latin typeface="+mn-lt"/>
                <a:cs typeface="Calibri" panose="020F0502020204030204" pitchFamily="34" charset="0"/>
              </a:rPr>
              <a:t>    "resource" : "", </a:t>
            </a:r>
          </a:p>
          <a:p>
            <a:pPr>
              <a:buNone/>
            </a:pPr>
            <a:r>
              <a:rPr lang="en-US" sz="1050">
                <a:latin typeface="+mn-lt"/>
                <a:cs typeface="Calibri" panose="020F0502020204030204" pitchFamily="34" charset="0"/>
              </a:rPr>
              <a:t>    "severity" :  3,</a:t>
            </a:r>
          </a:p>
          <a:p>
            <a:pPr>
              <a:buNone/>
            </a:pPr>
            <a:r>
              <a:rPr lang="en-US" sz="1050">
                <a:latin typeface="+mn-lt"/>
                <a:cs typeface="Calibri" panose="020F0502020204030204" pitchFamily="34" charset="0"/>
              </a:rPr>
              <a:t>    "description" : "Response time </a:t>
            </a:r>
            <a:r>
              <a:rPr lang="en-US" sz="1050" err="1">
                <a:latin typeface="+mn-lt"/>
                <a:cs typeface="Calibri" panose="020F0502020204030204" pitchFamily="34" charset="0"/>
              </a:rPr>
              <a:t>degredation</a:t>
            </a:r>
            <a:r>
              <a:rPr lang="en-US" sz="1050">
                <a:latin typeface="+mn-lt"/>
                <a:cs typeface="Calibri" panose="020F0502020204030204" pitchFamily="34" charset="0"/>
              </a:rPr>
              <a:t>",</a:t>
            </a:r>
          </a:p>
          <a:p>
            <a:pPr>
              <a:buNone/>
            </a:pPr>
            <a:r>
              <a:rPr lang="en-US" sz="1050">
                <a:latin typeface="+mn-lt"/>
                <a:cs typeface="Calibri" panose="020F0502020204030204" pitchFamily="34" charset="0"/>
              </a:rPr>
              <a:t>    "</a:t>
            </a:r>
            <a:r>
              <a:rPr lang="en-US" sz="1050" err="1">
                <a:latin typeface="+mn-lt"/>
                <a:cs typeface="Calibri" panose="020F0502020204030204" pitchFamily="34" charset="0"/>
              </a:rPr>
              <a:t>additional_info</a:t>
            </a:r>
            <a:r>
              <a:rPr lang="en-US" sz="1050">
                <a:latin typeface="+mn-lt"/>
                <a:cs typeface="Calibri" panose="020F0502020204030204" pitchFamily="34" charset="0"/>
              </a:rPr>
              <a:t>" : "{</a:t>
            </a:r>
          </a:p>
          <a:p>
            <a:pPr>
              <a:buNone/>
            </a:pPr>
            <a:r>
              <a:rPr lang="en-US" sz="1050">
                <a:latin typeface="+mn-lt"/>
                <a:cs typeface="Calibri" panose="020F0502020204030204" pitchFamily="34" charset="0"/>
              </a:rPr>
              <a:t>        context: "RESPONSE_TIME_50TH_PERCENTILE",</a:t>
            </a:r>
          </a:p>
          <a:p>
            <a:pPr>
              <a:buNone/>
            </a:pPr>
            <a:r>
              <a:rPr lang="en-US" sz="1050">
                <a:latin typeface="+mn-lt"/>
                <a:cs typeface="Calibri" panose="020F0502020204030204" pitchFamily="34" charset="0"/>
              </a:rPr>
              <a:t>        value: 4446548.5,</a:t>
            </a:r>
          </a:p>
          <a:p>
            <a:pPr>
              <a:buNone/>
            </a:pPr>
            <a:r>
              <a:rPr lang="en-US" sz="1050">
                <a:latin typeface="+mn-lt"/>
                <a:cs typeface="Calibri" panose="020F0502020204030204" pitchFamily="34" charset="0"/>
              </a:rPr>
              <a:t>        unit: "</a:t>
            </a:r>
            <a:r>
              <a:rPr lang="en-US" sz="1050" err="1">
                <a:latin typeface="+mn-lt"/>
                <a:cs typeface="Calibri" panose="020F0502020204030204" pitchFamily="34" charset="0"/>
              </a:rPr>
              <a:t>MicroSecond</a:t>
            </a:r>
            <a:r>
              <a:rPr lang="en-US" sz="1050">
                <a:latin typeface="+mn-lt"/>
                <a:cs typeface="Calibri" panose="020F0502020204030204" pitchFamily="34" charset="0"/>
              </a:rPr>
              <a:t>"</a:t>
            </a:r>
          </a:p>
          <a:p>
            <a:pPr>
              <a:buNone/>
            </a:pPr>
            <a:r>
              <a:rPr lang="en-US" sz="1050">
                <a:latin typeface="+mn-lt"/>
                <a:cs typeface="Calibri" panose="020F0502020204030204" pitchFamily="34" charset="0"/>
              </a:rPr>
              <a:t>    }",</a:t>
            </a:r>
          </a:p>
          <a:p>
            <a:pPr>
              <a:buNone/>
            </a:pPr>
            <a:r>
              <a:rPr lang="en-US" sz="1050">
                <a:latin typeface="+mn-lt"/>
                <a:cs typeface="Calibri" panose="020F0502020204030204" pitchFamily="34" charset="0"/>
              </a:rPr>
              <a:t>    "</a:t>
            </a:r>
            <a:r>
              <a:rPr lang="en-US" sz="1050" err="1">
                <a:latin typeface="+mn-lt"/>
                <a:cs typeface="Calibri" panose="020F0502020204030204" pitchFamily="34" charset="0"/>
              </a:rPr>
              <a:t>event_class</a:t>
            </a:r>
            <a:r>
              <a:rPr lang="en-US" sz="1050">
                <a:latin typeface="+mn-lt"/>
                <a:cs typeface="Calibri" panose="020F0502020204030204" pitchFamily="34" charset="0"/>
              </a:rPr>
              <a:t>" : "SERVICE_RESPONSE_TIME_DEGRADED"</a:t>
            </a:r>
          </a:p>
          <a:p>
            <a:pPr>
              <a:buNone/>
            </a:pPr>
            <a:r>
              <a:rPr lang="en-US" sz="1050">
                <a:latin typeface="+mn-lt"/>
                <a:cs typeface="Calibri" panose="020F0502020204030204" pitchFamily="34" charset="0"/>
              </a:rPr>
              <a:t>}</a:t>
            </a:r>
          </a:p>
        </p:txBody>
      </p:sp>
      <p:sp>
        <p:nvSpPr>
          <p:cNvPr id="13" name="Arrow: Right 12">
            <a:extLst>
              <a:ext uri="{FF2B5EF4-FFF2-40B4-BE49-F238E27FC236}">
                <a16:creationId xmlns:a16="http://schemas.microsoft.com/office/drawing/2014/main" id="{B43392EC-94D3-44DB-904C-27052CD62833}"/>
              </a:ext>
            </a:extLst>
          </p:cNvPr>
          <p:cNvSpPr/>
          <p:nvPr/>
        </p:nvSpPr>
        <p:spPr>
          <a:xfrm>
            <a:off x="7662707" y="2488423"/>
            <a:ext cx="977565" cy="22559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sign&#10;&#10;Description generated with high confidence">
            <a:extLst>
              <a:ext uri="{FF2B5EF4-FFF2-40B4-BE49-F238E27FC236}">
                <a16:creationId xmlns:a16="http://schemas.microsoft.com/office/drawing/2014/main" id="{30DE6A5D-429B-4F78-AA64-A17441627742}"/>
              </a:ext>
            </a:extLst>
          </p:cNvPr>
          <p:cNvPicPr>
            <a:picLocks noChangeAspect="1"/>
          </p:cNvPicPr>
          <p:nvPr/>
        </p:nvPicPr>
        <p:blipFill>
          <a:blip r:embed="rId3"/>
          <a:stretch>
            <a:fillRect/>
          </a:stretch>
        </p:blipFill>
        <p:spPr>
          <a:xfrm>
            <a:off x="8745267" y="2434568"/>
            <a:ext cx="2790825" cy="442452"/>
          </a:xfrm>
          <a:prstGeom prst="rect">
            <a:avLst/>
          </a:prstGeom>
        </p:spPr>
      </p:pic>
    </p:spTree>
    <p:extLst>
      <p:ext uri="{BB962C8B-B14F-4D97-AF65-F5344CB8AC3E}">
        <p14:creationId xmlns:p14="http://schemas.microsoft.com/office/powerpoint/2010/main" val="1818464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a:bodyPr>
          <a:lstStyle/>
          <a:p>
            <a:r>
              <a:rPr lang="en-US">
                <a:latin typeface="Bernina Sans"/>
              </a:rPr>
              <a:t>Events Integration</a:t>
            </a:r>
            <a:endParaRPr lang="en-US" b="0"/>
          </a:p>
          <a:p>
            <a:r>
              <a:rPr lang="en-US">
                <a:latin typeface="Bernina Sans"/>
              </a:rPr>
              <a:t>Event Severities   </a:t>
            </a:r>
            <a:endParaRPr lang="en-US" b="0"/>
          </a:p>
          <a:p>
            <a:r>
              <a:rPr lang="en-US">
                <a:latin typeface="Bernina Sans"/>
              </a:rPr>
              <a:t>Host Events Payload</a:t>
            </a:r>
            <a:endParaRPr lang="en-US" b="0"/>
          </a:p>
          <a:p>
            <a:r>
              <a:rPr lang="en-US">
                <a:latin typeface="Bernina Sans"/>
              </a:rPr>
              <a:t>Webservice Events Payload</a:t>
            </a:r>
          </a:p>
          <a:p>
            <a:r>
              <a:rPr lang="en-US">
                <a:latin typeface="Bernina Sans"/>
              </a:rPr>
              <a:t>Customer Story</a:t>
            </a:r>
            <a:endParaRPr lang="en-US"/>
          </a:p>
          <a:p>
            <a:endParaRPr lang="en-US"/>
          </a:p>
          <a:p>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b="0">
                <a:latin typeface="Bernina Sans"/>
                <a:cs typeface="Calibri"/>
              </a:rPr>
              <a:t>ITOM </a:t>
            </a:r>
            <a:endParaRPr lang="en-US"/>
          </a:p>
        </p:txBody>
      </p:sp>
      <p:sp>
        <p:nvSpPr>
          <p:cNvPr id="7" name="Triangle 7">
            <a:extLst>
              <a:ext uri="{FF2B5EF4-FFF2-40B4-BE49-F238E27FC236}">
                <a16:creationId xmlns:a16="http://schemas.microsoft.com/office/drawing/2014/main" id="{CBECF733-EDAF-42BD-9B30-758FE9BF2130}"/>
              </a:ext>
            </a:extLst>
          </p:cNvPr>
          <p:cNvSpPr/>
          <p:nvPr/>
        </p:nvSpPr>
        <p:spPr>
          <a:xfrm rot="16200000">
            <a:off x="2497822" y="5180511"/>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itle 10">
            <a:extLst>
              <a:ext uri="{FF2B5EF4-FFF2-40B4-BE49-F238E27FC236}">
                <a16:creationId xmlns:a16="http://schemas.microsoft.com/office/drawing/2014/main" id="{53F6739B-D117-AA47-88A4-9F48E956474C}"/>
              </a:ext>
            </a:extLst>
          </p:cNvPr>
          <p:cNvSpPr>
            <a:spLocks noGrp="1"/>
          </p:cNvSpPr>
          <p:nvPr>
            <p:ph type="title"/>
          </p:nvPr>
        </p:nvSpPr>
        <p:spPr/>
        <p:txBody>
          <a:bodyPr>
            <a:normAutofit fontScale="90000"/>
          </a:bodyPr>
          <a:lstStyle/>
          <a:p>
            <a:r>
              <a:rPr lang="en-US" sz="2800" dirty="0"/>
              <a:t>Customer Story – Financial services entity</a:t>
            </a:r>
            <a:br>
              <a:rPr lang="en-US" sz="2800" dirty="0"/>
            </a:br>
            <a:r>
              <a:rPr lang="en-US" b="0" dirty="0"/>
              <a:t>Dynatrace Integration with ServiceNow Event Management Results</a:t>
            </a:r>
            <a:endParaRPr lang="en-US" dirty="0"/>
          </a:p>
        </p:txBody>
      </p:sp>
      <p:pic>
        <p:nvPicPr>
          <p:cNvPr id="14" name="Picture 2" descr="https://slack-imgs.com/?c=1&amp;url=http%3A%2F%2Fwww.freelogovectors.net%2Fwp-content%2Fuploads%2F2018%2F08%2Fservicenow_logo.png">
            <a:extLst>
              <a:ext uri="{FF2B5EF4-FFF2-40B4-BE49-F238E27FC236}">
                <a16:creationId xmlns:a16="http://schemas.microsoft.com/office/drawing/2014/main" id="{BD6A8B34-1352-2D44-946B-5438C97CBFD3}"/>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1498" y="4140195"/>
            <a:ext cx="2684523" cy="7368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logo&#10;&#10;Description automatically generated">
            <a:extLst>
              <a:ext uri="{FF2B5EF4-FFF2-40B4-BE49-F238E27FC236}">
                <a16:creationId xmlns:a16="http://schemas.microsoft.com/office/drawing/2014/main" id="{8583A91E-8EB3-0C41-A180-8E245F56BD27}"/>
              </a:ext>
            </a:extLst>
          </p:cNvPr>
          <p:cNvPicPr>
            <a:picLocks noChangeAspect="1"/>
          </p:cNvPicPr>
          <p:nvPr/>
        </p:nvPicPr>
        <p:blipFill>
          <a:blip r:embed="rId3"/>
          <a:stretch>
            <a:fillRect/>
          </a:stretch>
        </p:blipFill>
        <p:spPr>
          <a:xfrm>
            <a:off x="4354086" y="2193250"/>
            <a:ext cx="1159345" cy="1159345"/>
          </a:xfrm>
          <a:prstGeom prst="rect">
            <a:avLst/>
          </a:prstGeom>
        </p:spPr>
      </p:pic>
      <p:sp>
        <p:nvSpPr>
          <p:cNvPr id="18" name="TextBox 17">
            <a:extLst>
              <a:ext uri="{FF2B5EF4-FFF2-40B4-BE49-F238E27FC236}">
                <a16:creationId xmlns:a16="http://schemas.microsoft.com/office/drawing/2014/main" id="{029317E7-B888-7249-93F8-9EAE3AEC9859}"/>
              </a:ext>
            </a:extLst>
          </p:cNvPr>
          <p:cNvSpPr txBox="1"/>
          <p:nvPr/>
        </p:nvSpPr>
        <p:spPr>
          <a:xfrm>
            <a:off x="7000499" y="1683992"/>
            <a:ext cx="4523421" cy="4031873"/>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Automated prioritization, and routing of resulting ServiceNow Incidents</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1600">
                <a:solidFill>
                  <a:schemeClr val="bg1"/>
                </a:solidFill>
              </a:rPr>
              <a:t>implementation of thorough Dynatrace tagging to directly associate Dynatrace events to the affected ServiceNow Application Service</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1600">
                <a:solidFill>
                  <a:schemeClr val="bg1"/>
                </a:solidFill>
              </a:rPr>
              <a:t>Dynatrace entities automatically bind to ServiceNow CIs</a:t>
            </a:r>
          </a:p>
          <a:p>
            <a:endParaRPr lang="en-US" sz="1600">
              <a:solidFill>
                <a:schemeClr val="bg1"/>
              </a:solidFill>
            </a:endParaRPr>
          </a:p>
          <a:p>
            <a:pPr marL="285750" indent="-285750">
              <a:buFont typeface="Arial" panose="020B0604020202020204" pitchFamily="34" charset="0"/>
              <a:buChar char="•"/>
            </a:pPr>
            <a:r>
              <a:rPr lang="en-US" sz="1600">
                <a:solidFill>
                  <a:schemeClr val="bg1"/>
                </a:solidFill>
              </a:rPr>
              <a:t>Ability to Kick-off automated remediation workflows using ServiceNow flow designer or Orchestration</a:t>
            </a:r>
          </a:p>
          <a:p>
            <a:endParaRPr lang="en-US" sz="1600">
              <a:solidFill>
                <a:schemeClr val="bg1"/>
              </a:solidFill>
            </a:endParaRPr>
          </a:p>
          <a:p>
            <a:pPr marL="285750" indent="-285750">
              <a:buFont typeface="Arial" panose="020B0604020202020204" pitchFamily="34" charset="0"/>
              <a:buChar char="•"/>
            </a:pPr>
            <a:r>
              <a:rPr lang="en-US" sz="1600">
                <a:solidFill>
                  <a:schemeClr val="bg1"/>
                </a:solidFill>
              </a:rPr>
              <a:t>Easily access Dynatrace Problems directly from a ServiceNow Alert</a:t>
            </a:r>
          </a:p>
        </p:txBody>
      </p:sp>
    </p:spTree>
    <p:extLst>
      <p:ext uri="{BB962C8B-B14F-4D97-AF65-F5344CB8AC3E}">
        <p14:creationId xmlns:p14="http://schemas.microsoft.com/office/powerpoint/2010/main" val="2996102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a:bodyPr>
          <a:lstStyle/>
          <a:p>
            <a:r>
              <a:rPr lang="en-US">
                <a:latin typeface="Bernina Sans"/>
              </a:rPr>
              <a:t>Events Integration</a:t>
            </a:r>
            <a:endParaRPr lang="en-US" b="0"/>
          </a:p>
          <a:p>
            <a:r>
              <a:rPr lang="en-US">
                <a:latin typeface="Bernina Sans"/>
              </a:rPr>
              <a:t>Event Severities   </a:t>
            </a:r>
            <a:endParaRPr lang="en-US" b="0"/>
          </a:p>
          <a:p>
            <a:r>
              <a:rPr lang="en-US">
                <a:latin typeface="Bernina Sans"/>
              </a:rPr>
              <a:t>Host Events Payload</a:t>
            </a:r>
            <a:endParaRPr lang="en-US" b="0"/>
          </a:p>
          <a:p>
            <a:r>
              <a:rPr lang="en-US">
                <a:latin typeface="Bernina Sans"/>
              </a:rPr>
              <a:t>Webservice Events Payload</a:t>
            </a:r>
          </a:p>
          <a:p>
            <a:r>
              <a:rPr lang="en-US">
                <a:latin typeface="Bernina Sans"/>
              </a:rPr>
              <a:t>Customer Story</a:t>
            </a:r>
            <a:endParaRPr lang="en-US"/>
          </a:p>
          <a:p>
            <a:endParaRPr lang="en-US"/>
          </a:p>
          <a:p>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b="0">
                <a:latin typeface="Bernina Sans"/>
                <a:cs typeface="Calibri"/>
              </a:rPr>
              <a:t>ITOM </a:t>
            </a:r>
            <a:endParaRPr lang="en-US"/>
          </a:p>
        </p:txBody>
      </p:sp>
      <p:sp>
        <p:nvSpPr>
          <p:cNvPr id="7" name="Triangle 7">
            <a:extLst>
              <a:ext uri="{FF2B5EF4-FFF2-40B4-BE49-F238E27FC236}">
                <a16:creationId xmlns:a16="http://schemas.microsoft.com/office/drawing/2014/main" id="{CBECF733-EDAF-42BD-9B30-758FE9BF2130}"/>
              </a:ext>
            </a:extLst>
          </p:cNvPr>
          <p:cNvSpPr/>
          <p:nvPr/>
        </p:nvSpPr>
        <p:spPr>
          <a:xfrm rot="16200000">
            <a:off x="2497822" y="5190671"/>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itle 10">
            <a:extLst>
              <a:ext uri="{FF2B5EF4-FFF2-40B4-BE49-F238E27FC236}">
                <a16:creationId xmlns:a16="http://schemas.microsoft.com/office/drawing/2014/main" id="{53F6739B-D117-AA47-88A4-9F48E956474C}"/>
              </a:ext>
            </a:extLst>
          </p:cNvPr>
          <p:cNvSpPr>
            <a:spLocks noGrp="1"/>
          </p:cNvSpPr>
          <p:nvPr>
            <p:ph type="title"/>
          </p:nvPr>
        </p:nvSpPr>
        <p:spPr/>
        <p:txBody>
          <a:bodyPr>
            <a:normAutofit fontScale="90000"/>
          </a:bodyPr>
          <a:lstStyle/>
          <a:p>
            <a:r>
              <a:rPr lang="en-US" sz="2800"/>
              <a:t>Customer Story – Financial services entity</a:t>
            </a:r>
            <a:br>
              <a:rPr lang="en-US" sz="2800"/>
            </a:br>
            <a:r>
              <a:rPr lang="en-US" b="0"/>
              <a:t>Dynatrace Integration with ServiceNow Event Management Results</a:t>
            </a:r>
            <a:endParaRPr lang="en-US"/>
          </a:p>
        </p:txBody>
      </p:sp>
      <p:pic>
        <p:nvPicPr>
          <p:cNvPr id="9" name="Picture 8">
            <a:extLst>
              <a:ext uri="{FF2B5EF4-FFF2-40B4-BE49-F238E27FC236}">
                <a16:creationId xmlns:a16="http://schemas.microsoft.com/office/drawing/2014/main" id="{E9BE5A15-C927-DE44-AB6F-DE446A682E80}"/>
              </a:ext>
            </a:extLst>
          </p:cNvPr>
          <p:cNvPicPr>
            <a:picLocks noChangeAspect="1"/>
          </p:cNvPicPr>
          <p:nvPr/>
        </p:nvPicPr>
        <p:blipFill>
          <a:blip r:embed="rId2"/>
          <a:stretch>
            <a:fillRect/>
          </a:stretch>
        </p:blipFill>
        <p:spPr>
          <a:xfrm>
            <a:off x="3225209" y="1398767"/>
            <a:ext cx="4604716" cy="4247122"/>
          </a:xfrm>
          <a:prstGeom prst="rect">
            <a:avLst/>
          </a:prstGeom>
        </p:spPr>
      </p:pic>
      <p:pic>
        <p:nvPicPr>
          <p:cNvPr id="2" name="Picture 1">
            <a:extLst>
              <a:ext uri="{FF2B5EF4-FFF2-40B4-BE49-F238E27FC236}">
                <a16:creationId xmlns:a16="http://schemas.microsoft.com/office/drawing/2014/main" id="{2E93E90C-CF88-FB4A-8F3F-F425E64A2CDC}"/>
              </a:ext>
            </a:extLst>
          </p:cNvPr>
          <p:cNvPicPr>
            <a:picLocks noChangeAspect="1"/>
          </p:cNvPicPr>
          <p:nvPr/>
        </p:nvPicPr>
        <p:blipFill>
          <a:blip r:embed="rId3"/>
          <a:stretch>
            <a:fillRect/>
          </a:stretch>
        </p:blipFill>
        <p:spPr>
          <a:xfrm>
            <a:off x="7985052" y="1398767"/>
            <a:ext cx="3955311" cy="3293888"/>
          </a:xfrm>
          <a:prstGeom prst="rect">
            <a:avLst/>
          </a:prstGeom>
        </p:spPr>
      </p:pic>
    </p:spTree>
    <p:extLst>
      <p:ext uri="{BB962C8B-B14F-4D97-AF65-F5344CB8AC3E}">
        <p14:creationId xmlns:p14="http://schemas.microsoft.com/office/powerpoint/2010/main" val="4243661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erson wearing a suit and tie&#10;&#10;Description automatically generated">
            <a:extLst>
              <a:ext uri="{FF2B5EF4-FFF2-40B4-BE49-F238E27FC236}">
                <a16:creationId xmlns:a16="http://schemas.microsoft.com/office/drawing/2014/main" id="{D84C21F6-6274-4E88-9B3E-49C27B243417}"/>
              </a:ext>
            </a:extLst>
          </p:cNvPr>
          <p:cNvPicPr>
            <a:picLocks noChangeAspect="1"/>
          </p:cNvPicPr>
          <p:nvPr/>
        </p:nvPicPr>
        <p:blipFill>
          <a:blip r:embed="rId2"/>
          <a:stretch>
            <a:fillRect/>
          </a:stretch>
        </p:blipFill>
        <p:spPr>
          <a:xfrm>
            <a:off x="1514519" y="68263"/>
            <a:ext cx="8534312" cy="6208712"/>
          </a:xfrm>
          <a:prstGeom prst="rect">
            <a:avLst/>
          </a:prstGeom>
          <a:noFill/>
        </p:spPr>
      </p:pic>
    </p:spTree>
    <p:extLst>
      <p:ext uri="{BB962C8B-B14F-4D97-AF65-F5344CB8AC3E}">
        <p14:creationId xmlns:p14="http://schemas.microsoft.com/office/powerpoint/2010/main" val="2965687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a:t>Customer use cases and combined value</a:t>
            </a:r>
            <a:endParaRPr lang="en-US"/>
          </a:p>
        </p:txBody>
      </p:sp>
      <p:sp>
        <p:nvSpPr>
          <p:cNvPr id="14" name="Text Placeholder 12">
            <a:extLst>
              <a:ext uri="{FF2B5EF4-FFF2-40B4-BE49-F238E27FC236}">
                <a16:creationId xmlns:a16="http://schemas.microsoft.com/office/drawing/2014/main" id="{62FFDCD8-C401-4041-BF08-96E505133FD3}"/>
              </a:ext>
            </a:extLst>
          </p:cNvPr>
          <p:cNvSpPr>
            <a:spLocks noGrp="1"/>
          </p:cNvSpPr>
          <p:nvPr>
            <p:ph idx="4294967295"/>
          </p:nvPr>
        </p:nvSpPr>
        <p:spPr>
          <a:xfrm>
            <a:off x="824949" y="2798763"/>
            <a:ext cx="10515600" cy="3378200"/>
          </a:xfrm>
        </p:spPr>
        <p:txBody>
          <a:bodyPr/>
          <a:lstStyle/>
          <a:p>
            <a:pPr marL="0" indent="0">
              <a:buNone/>
            </a:pPr>
            <a:r>
              <a:rPr lang="en-US"/>
              <a:t>What are the driving requirements?</a:t>
            </a:r>
          </a:p>
        </p:txBody>
      </p:sp>
      <p:sp>
        <p:nvSpPr>
          <p:cNvPr id="3" name="TextBox 2"/>
          <p:cNvSpPr txBox="1"/>
          <p:nvPr/>
        </p:nvSpPr>
        <p:spPr>
          <a:xfrm>
            <a:off x="3385472" y="1585536"/>
            <a:ext cx="389850" cy="584775"/>
          </a:xfrm>
          <a:prstGeom prst="rect">
            <a:avLst/>
          </a:prstGeom>
          <a:noFill/>
        </p:spPr>
        <p:txBody>
          <a:bodyPr wrap="none" rtlCol="0">
            <a:spAutoFit/>
          </a:bodyPr>
          <a:lstStyle/>
          <a:p>
            <a:r>
              <a:rPr lang="de-DE" sz="3200"/>
              <a:t>+</a:t>
            </a:r>
            <a:endParaRPr lang="de-AT" sz="3200"/>
          </a:p>
        </p:txBody>
      </p:sp>
      <p:pic>
        <p:nvPicPr>
          <p:cNvPr id="1026" name="Picture 2" descr="https://slack-imgs.com/?c=1&amp;url=http%3A%2F%2Fwww.freelogovectors.net%2Fwp-content%2Fuploads%2F2018%2F08%2Fservicenow_logo.png">
            <a:extLst>
              <a:ext uri="{FF2B5EF4-FFF2-40B4-BE49-F238E27FC236}">
                <a16:creationId xmlns:a16="http://schemas.microsoft.com/office/drawing/2014/main" id="{A6901E9E-8AE6-4A25-A326-AB9080FA0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552" y="1646041"/>
            <a:ext cx="2452920" cy="673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BAC6ED-0E9F-4A3F-A626-EEC04403500D}"/>
              </a:ext>
            </a:extLst>
          </p:cNvPr>
          <p:cNvSpPr txBox="1"/>
          <p:nvPr/>
        </p:nvSpPr>
        <p:spPr>
          <a:xfrm>
            <a:off x="3560731" y="1393426"/>
            <a:ext cx="837089" cy="1200329"/>
          </a:xfrm>
          <a:prstGeom prst="rect">
            <a:avLst/>
          </a:prstGeom>
          <a:noFill/>
        </p:spPr>
        <p:txBody>
          <a:bodyPr wrap="none" rtlCol="0">
            <a:spAutoFit/>
          </a:bodyPr>
          <a:lstStyle/>
          <a:p>
            <a:r>
              <a:rPr lang="de-DE" sz="7200" b="1">
                <a:solidFill>
                  <a:schemeClr val="bg1"/>
                </a:solidFill>
              </a:rPr>
              <a:t>+</a:t>
            </a:r>
            <a:endParaRPr lang="de-AT" sz="7200" b="1">
              <a:solidFill>
                <a:schemeClr val="bg1"/>
              </a:solidFill>
            </a:endParaRPr>
          </a:p>
        </p:txBody>
      </p:sp>
      <p:grpSp>
        <p:nvGrpSpPr>
          <p:cNvPr id="9" name="Group 8">
            <a:extLst>
              <a:ext uri="{FF2B5EF4-FFF2-40B4-BE49-F238E27FC236}">
                <a16:creationId xmlns:a16="http://schemas.microsoft.com/office/drawing/2014/main" id="{2026DBA6-7203-4044-A2AE-76B91205F3F1}"/>
              </a:ext>
            </a:extLst>
          </p:cNvPr>
          <p:cNvGrpSpPr/>
          <p:nvPr/>
        </p:nvGrpSpPr>
        <p:grpSpPr>
          <a:xfrm>
            <a:off x="1413038" y="3473015"/>
            <a:ext cx="6818822" cy="663115"/>
            <a:chOff x="1845658" y="2745428"/>
            <a:chExt cx="6818822" cy="663115"/>
          </a:xfrm>
        </p:grpSpPr>
        <p:sp>
          <p:nvSpPr>
            <p:cNvPr id="7" name="TextBox 6">
              <a:extLst>
                <a:ext uri="{FF2B5EF4-FFF2-40B4-BE49-F238E27FC236}">
                  <a16:creationId xmlns:a16="http://schemas.microsoft.com/office/drawing/2014/main" id="{262D81D3-4DC1-4234-BFC1-9DDA3B1B887F}"/>
                </a:ext>
              </a:extLst>
            </p:cNvPr>
            <p:cNvSpPr txBox="1"/>
            <p:nvPr/>
          </p:nvSpPr>
          <p:spPr>
            <a:xfrm>
              <a:off x="2593394" y="2852470"/>
              <a:ext cx="6071086" cy="400110"/>
            </a:xfrm>
            <a:prstGeom prst="rect">
              <a:avLst/>
            </a:prstGeom>
            <a:noFill/>
          </p:spPr>
          <p:txBody>
            <a:bodyPr wrap="none" rtlCol="0">
              <a:spAutoFit/>
            </a:bodyPr>
            <a:lstStyle/>
            <a:p>
              <a:r>
                <a:rPr lang="de-DE" sz="2000" b="1">
                  <a:solidFill>
                    <a:schemeClr val="bg1"/>
                  </a:solidFill>
                  <a:latin typeface="Bernina Sans Light" pitchFamily="50" charset="0"/>
                </a:rPr>
                <a:t>Manage enterprise silos and map responsibility</a:t>
              </a:r>
              <a:endParaRPr lang="de-AT" sz="2000" b="1">
                <a:solidFill>
                  <a:schemeClr val="bg1"/>
                </a:solidFill>
                <a:latin typeface="Bernina Sans Light" pitchFamily="50" charset="0"/>
              </a:endParaRPr>
            </a:p>
          </p:txBody>
        </p:sp>
        <p:sp>
          <p:nvSpPr>
            <p:cNvPr id="8" name="Oval 7">
              <a:extLst>
                <a:ext uri="{FF2B5EF4-FFF2-40B4-BE49-F238E27FC236}">
                  <a16:creationId xmlns:a16="http://schemas.microsoft.com/office/drawing/2014/main" id="{301622DA-0AE8-410B-BFF1-0C8395780F2D}"/>
                </a:ext>
              </a:extLst>
            </p:cNvPr>
            <p:cNvSpPr/>
            <p:nvPr/>
          </p:nvSpPr>
          <p:spPr>
            <a:xfrm>
              <a:off x="1845658" y="2745428"/>
              <a:ext cx="673173" cy="663115"/>
            </a:xfrm>
            <a:prstGeom prst="ellipse">
              <a:avLst/>
            </a:prstGeom>
            <a:solidFill>
              <a:srgbClr val="712F90"/>
            </a:solidFill>
            <a:ln>
              <a:solidFill>
                <a:srgbClr val="712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bg1"/>
                  </a:solidFill>
                  <a:latin typeface="Bernina Sans Light" pitchFamily="50" charset="0"/>
                </a:rPr>
                <a:t>1</a:t>
              </a:r>
              <a:endParaRPr lang="de-AT" sz="1600" b="1">
                <a:solidFill>
                  <a:schemeClr val="bg1"/>
                </a:solidFill>
                <a:latin typeface="Bernina Sans Light" pitchFamily="50" charset="0"/>
              </a:endParaRPr>
            </a:p>
          </p:txBody>
        </p:sp>
      </p:grpSp>
      <p:grpSp>
        <p:nvGrpSpPr>
          <p:cNvPr id="15" name="Group 14">
            <a:extLst>
              <a:ext uri="{FF2B5EF4-FFF2-40B4-BE49-F238E27FC236}">
                <a16:creationId xmlns:a16="http://schemas.microsoft.com/office/drawing/2014/main" id="{109477F3-0C5C-404A-A1E7-1782242DB2D1}"/>
              </a:ext>
            </a:extLst>
          </p:cNvPr>
          <p:cNvGrpSpPr/>
          <p:nvPr/>
        </p:nvGrpSpPr>
        <p:grpSpPr>
          <a:xfrm>
            <a:off x="1899735" y="4432892"/>
            <a:ext cx="8455808" cy="663115"/>
            <a:chOff x="1845658" y="2745428"/>
            <a:chExt cx="8455808" cy="663115"/>
          </a:xfrm>
        </p:grpSpPr>
        <p:sp>
          <p:nvSpPr>
            <p:cNvPr id="17" name="TextBox 16">
              <a:extLst>
                <a:ext uri="{FF2B5EF4-FFF2-40B4-BE49-F238E27FC236}">
                  <a16:creationId xmlns:a16="http://schemas.microsoft.com/office/drawing/2014/main" id="{2F454B47-05D2-403B-8426-16F64F83BECC}"/>
                </a:ext>
              </a:extLst>
            </p:cNvPr>
            <p:cNvSpPr txBox="1"/>
            <p:nvPr/>
          </p:nvSpPr>
          <p:spPr>
            <a:xfrm>
              <a:off x="2593394" y="2852470"/>
              <a:ext cx="7708072" cy="400110"/>
            </a:xfrm>
            <a:prstGeom prst="rect">
              <a:avLst/>
            </a:prstGeom>
            <a:noFill/>
          </p:spPr>
          <p:txBody>
            <a:bodyPr wrap="none" rtlCol="0">
              <a:spAutoFit/>
            </a:bodyPr>
            <a:lstStyle/>
            <a:p>
              <a:r>
                <a:rPr lang="de-DE" sz="2000" b="1">
                  <a:solidFill>
                    <a:schemeClr val="bg1"/>
                  </a:solidFill>
                  <a:latin typeface="Bernina Sans Light" pitchFamily="50" charset="0"/>
                </a:rPr>
                <a:t>Manage the big picture of service infrastructure in real-time</a:t>
              </a:r>
              <a:endParaRPr lang="de-AT" sz="2000" b="1">
                <a:solidFill>
                  <a:schemeClr val="bg1"/>
                </a:solidFill>
                <a:latin typeface="Bernina Sans Light" pitchFamily="50" charset="0"/>
              </a:endParaRPr>
            </a:p>
          </p:txBody>
        </p:sp>
        <p:sp>
          <p:nvSpPr>
            <p:cNvPr id="18" name="Oval 17">
              <a:extLst>
                <a:ext uri="{FF2B5EF4-FFF2-40B4-BE49-F238E27FC236}">
                  <a16:creationId xmlns:a16="http://schemas.microsoft.com/office/drawing/2014/main" id="{D199264D-C60A-48D2-A10C-C8DEAB921E6D}"/>
                </a:ext>
              </a:extLst>
            </p:cNvPr>
            <p:cNvSpPr/>
            <p:nvPr/>
          </p:nvSpPr>
          <p:spPr>
            <a:xfrm>
              <a:off x="1845658" y="2745428"/>
              <a:ext cx="673173" cy="663115"/>
            </a:xfrm>
            <a:prstGeom prst="ellipse">
              <a:avLst/>
            </a:prstGeom>
            <a:solidFill>
              <a:srgbClr val="712F90"/>
            </a:solidFill>
            <a:ln>
              <a:solidFill>
                <a:srgbClr val="712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bg1"/>
                  </a:solidFill>
                  <a:latin typeface="Bernina Sans Light" pitchFamily="50" charset="0"/>
                </a:rPr>
                <a:t>2</a:t>
              </a:r>
              <a:endParaRPr lang="de-AT" sz="1600" b="1">
                <a:solidFill>
                  <a:schemeClr val="bg1"/>
                </a:solidFill>
                <a:latin typeface="Bernina Sans Light" pitchFamily="50" charset="0"/>
              </a:endParaRPr>
            </a:p>
          </p:txBody>
        </p:sp>
      </p:grpSp>
      <p:grpSp>
        <p:nvGrpSpPr>
          <p:cNvPr id="19" name="Group 18">
            <a:extLst>
              <a:ext uri="{FF2B5EF4-FFF2-40B4-BE49-F238E27FC236}">
                <a16:creationId xmlns:a16="http://schemas.microsoft.com/office/drawing/2014/main" id="{03CF51BF-7FAF-4B3C-ABCB-A28F12BB1F19}"/>
              </a:ext>
            </a:extLst>
          </p:cNvPr>
          <p:cNvGrpSpPr/>
          <p:nvPr/>
        </p:nvGrpSpPr>
        <p:grpSpPr>
          <a:xfrm>
            <a:off x="2572908" y="5386740"/>
            <a:ext cx="9130031" cy="663115"/>
            <a:chOff x="1845658" y="2745428"/>
            <a:chExt cx="9130031" cy="663115"/>
          </a:xfrm>
        </p:grpSpPr>
        <p:sp>
          <p:nvSpPr>
            <p:cNvPr id="20" name="TextBox 19">
              <a:extLst>
                <a:ext uri="{FF2B5EF4-FFF2-40B4-BE49-F238E27FC236}">
                  <a16:creationId xmlns:a16="http://schemas.microsoft.com/office/drawing/2014/main" id="{ACE01C18-F91F-464A-AC4B-7CE0761B84A9}"/>
                </a:ext>
              </a:extLst>
            </p:cNvPr>
            <p:cNvSpPr txBox="1"/>
            <p:nvPr/>
          </p:nvSpPr>
          <p:spPr>
            <a:xfrm>
              <a:off x="2593394" y="2852470"/>
              <a:ext cx="8382295" cy="400110"/>
            </a:xfrm>
            <a:prstGeom prst="rect">
              <a:avLst/>
            </a:prstGeom>
            <a:noFill/>
          </p:spPr>
          <p:txBody>
            <a:bodyPr wrap="none" rtlCol="0">
              <a:spAutoFit/>
            </a:bodyPr>
            <a:lstStyle/>
            <a:p>
              <a:r>
                <a:rPr lang="de-DE" sz="2000" b="1">
                  <a:solidFill>
                    <a:schemeClr val="bg1"/>
                  </a:solidFill>
                  <a:latin typeface="Bernina Sans Light" pitchFamily="50" charset="0"/>
                </a:rPr>
                <a:t>Manage change within service infrastructure towards automation</a:t>
              </a:r>
              <a:endParaRPr lang="de-AT" sz="2000" b="1">
                <a:solidFill>
                  <a:schemeClr val="bg1"/>
                </a:solidFill>
                <a:latin typeface="Bernina Sans Light" pitchFamily="50" charset="0"/>
              </a:endParaRPr>
            </a:p>
          </p:txBody>
        </p:sp>
        <p:sp>
          <p:nvSpPr>
            <p:cNvPr id="21" name="Oval 20">
              <a:extLst>
                <a:ext uri="{FF2B5EF4-FFF2-40B4-BE49-F238E27FC236}">
                  <a16:creationId xmlns:a16="http://schemas.microsoft.com/office/drawing/2014/main" id="{0475397C-E756-4B79-B4E9-F76192498CA0}"/>
                </a:ext>
              </a:extLst>
            </p:cNvPr>
            <p:cNvSpPr/>
            <p:nvPr/>
          </p:nvSpPr>
          <p:spPr>
            <a:xfrm>
              <a:off x="1845658" y="2745428"/>
              <a:ext cx="673173" cy="663115"/>
            </a:xfrm>
            <a:prstGeom prst="ellipse">
              <a:avLst/>
            </a:prstGeom>
            <a:solidFill>
              <a:srgbClr val="712F90"/>
            </a:solidFill>
            <a:ln>
              <a:solidFill>
                <a:srgbClr val="712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a:solidFill>
                    <a:schemeClr val="bg1"/>
                  </a:solidFill>
                  <a:latin typeface="Bernina Sans Light" pitchFamily="50" charset="0"/>
                </a:rPr>
                <a:t>3</a:t>
              </a:r>
              <a:endParaRPr lang="de-AT" sz="1600" b="1">
                <a:solidFill>
                  <a:schemeClr val="bg1"/>
                </a:solidFill>
                <a:latin typeface="Bernina Sans Light" pitchFamily="50" charset="0"/>
              </a:endParaRPr>
            </a:p>
          </p:txBody>
        </p:sp>
      </p:grpSp>
      <p:pic>
        <p:nvPicPr>
          <p:cNvPr id="23" name="Picture 22" descr="A picture containing drawing&#10;&#10;Description automatically generated">
            <a:extLst>
              <a:ext uri="{FF2B5EF4-FFF2-40B4-BE49-F238E27FC236}">
                <a16:creationId xmlns:a16="http://schemas.microsoft.com/office/drawing/2014/main" id="{33F3397F-6153-4243-A7C2-E867A7A20CED}"/>
              </a:ext>
            </a:extLst>
          </p:cNvPr>
          <p:cNvPicPr>
            <a:picLocks noChangeAspect="1"/>
          </p:cNvPicPr>
          <p:nvPr/>
        </p:nvPicPr>
        <p:blipFill>
          <a:blip r:embed="rId4"/>
          <a:stretch>
            <a:fillRect/>
          </a:stretch>
        </p:blipFill>
        <p:spPr>
          <a:xfrm>
            <a:off x="4573079" y="1561367"/>
            <a:ext cx="4700544" cy="835448"/>
          </a:xfrm>
          <a:prstGeom prst="rect">
            <a:avLst/>
          </a:prstGeom>
        </p:spPr>
      </p:pic>
    </p:spTree>
    <p:extLst>
      <p:ext uri="{BB962C8B-B14F-4D97-AF65-F5344CB8AC3E}">
        <p14:creationId xmlns:p14="http://schemas.microsoft.com/office/powerpoint/2010/main" val="277249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6FA7-4773-4ACF-A3EF-040C448B2404}"/>
              </a:ext>
            </a:extLst>
          </p:cNvPr>
          <p:cNvSpPr>
            <a:spLocks noGrp="1"/>
          </p:cNvSpPr>
          <p:nvPr>
            <p:ph type="title"/>
          </p:nvPr>
        </p:nvSpPr>
        <p:spPr/>
        <p:txBody>
          <a:bodyPr/>
          <a:lstStyle/>
          <a:p>
            <a:r>
              <a:rPr lang="de-DE">
                <a:latin typeface="Bernina Sans"/>
                <a:cs typeface="Calibri"/>
              </a:rPr>
              <a:t>Integration setup</a:t>
            </a:r>
            <a:endParaRPr lang="de-DE"/>
          </a:p>
        </p:txBody>
      </p:sp>
    </p:spTree>
    <p:extLst>
      <p:ext uri="{BB962C8B-B14F-4D97-AF65-F5344CB8AC3E}">
        <p14:creationId xmlns:p14="http://schemas.microsoft.com/office/powerpoint/2010/main" val="2191604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Tenant Information</a:t>
            </a:r>
            <a:endParaRPr lang="en-US"/>
          </a:p>
        </p:txBody>
      </p:sp>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a:bodyPr>
          <a:lstStyle/>
          <a:p>
            <a:r>
              <a:rPr lang="en-US">
                <a:latin typeface="Bernina Sans"/>
                <a:cs typeface="Calibri Light"/>
              </a:rPr>
              <a:t>Steps 1 - 3</a:t>
            </a:r>
            <a:endParaRPr lang="en-US"/>
          </a:p>
          <a:p>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445579" y="1663714"/>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p:txBody>
          <a:bodyPr vert="horz" lIns="91440" tIns="45720" rIns="91440" bIns="45720" rtlCol="0" anchor="t">
            <a:normAutofit lnSpcReduction="10000"/>
          </a:bodyPr>
          <a:lstStyle/>
          <a:p>
            <a:pPr>
              <a:buFont typeface="Arial"/>
              <a:buChar char="•"/>
            </a:pPr>
            <a:r>
              <a:rPr lang="en-US" b="1" dirty="0">
                <a:latin typeface="Bernina Sans Light"/>
              </a:rPr>
              <a:t>Step 1: Login to your Shared Dynatrace Tenant: </a:t>
            </a:r>
          </a:p>
          <a:p>
            <a:pPr marL="457200" lvl="1" indent="0">
              <a:buNone/>
            </a:pPr>
            <a:r>
              <a:rPr lang="en-US" b="1" dirty="0">
                <a:latin typeface="Bernina Sans Light"/>
              </a:rPr>
              <a:t>URL : </a:t>
            </a:r>
            <a:r>
              <a:rPr lang="en-US" b="1" dirty="0">
                <a:latin typeface="Bernina Sans Light"/>
                <a:hlinkClick r:id="rId2"/>
              </a:rPr>
              <a:t>https://vgv23234.sprint.dynatracelabs.com</a:t>
            </a:r>
            <a:endParaRPr lang="en-US" b="1" dirty="0">
              <a:latin typeface="Bernina Sans Light"/>
            </a:endParaRPr>
          </a:p>
          <a:p>
            <a:pPr marL="457200" lvl="1" indent="0">
              <a:buNone/>
            </a:pPr>
            <a:r>
              <a:rPr lang="en-US" b="1" dirty="0">
                <a:latin typeface="Bernina Sans Light"/>
              </a:rPr>
              <a:t>User: </a:t>
            </a:r>
            <a:r>
              <a:rPr lang="de-AT" u="sng" dirty="0">
                <a:hlinkClick r:id="rId3"/>
              </a:rPr>
              <a:t>student2180Perform2020@trial.dynatracelabs.com</a:t>
            </a:r>
            <a:r>
              <a:rPr lang="en-US" dirty="0"/>
              <a:t> </a:t>
            </a:r>
          </a:p>
          <a:p>
            <a:pPr marL="457200" lvl="1" indent="0">
              <a:buNone/>
            </a:pPr>
            <a:r>
              <a:rPr lang="en-US" b="1" dirty="0" err="1">
                <a:latin typeface="Bernina Sans Light"/>
              </a:rPr>
              <a:t>Pwd</a:t>
            </a:r>
            <a:r>
              <a:rPr lang="en-US" b="1" dirty="0">
                <a:latin typeface="Bernina Sans Light"/>
              </a:rPr>
              <a:t>: </a:t>
            </a:r>
            <a:r>
              <a:rPr lang="de-AT" dirty="0"/>
              <a:t>Dyn@trac3</a:t>
            </a:r>
            <a:endParaRPr lang="en-US" b="1" dirty="0">
              <a:latin typeface="Bernina Sans Light"/>
            </a:endParaRPr>
          </a:p>
          <a:p>
            <a:pPr>
              <a:buFont typeface="Arial"/>
              <a:buChar char="•"/>
            </a:pPr>
            <a:r>
              <a:rPr lang="en-US" b="1" dirty="0">
                <a:latin typeface="Bernina Sans Light"/>
              </a:rPr>
              <a:t>Step 2 : Login to your ServiceNow Personal Instance/Certified Instance</a:t>
            </a:r>
            <a:endParaRPr lang="en-US" b="1" dirty="0">
              <a:latin typeface="Bernina Sans Light"/>
              <a:cs typeface="Calibri Light"/>
            </a:endParaRPr>
          </a:p>
          <a:p>
            <a:pPr marL="971550" lvl="1" indent="-285750">
              <a:buFont typeface="Arial"/>
              <a:buChar char="•"/>
            </a:pPr>
            <a:endParaRPr lang="en-US" dirty="0">
              <a:latin typeface="Bernina Sans Light"/>
            </a:endParaRPr>
          </a:p>
          <a:p>
            <a:r>
              <a:rPr lang="en-US" b="1" dirty="0">
                <a:latin typeface="Bernina Sans Light"/>
                <a:cs typeface="Calibri Light"/>
              </a:rPr>
              <a:t>Step 3:</a:t>
            </a:r>
            <a:r>
              <a:rPr lang="en-US" dirty="0">
                <a:latin typeface="Bernina Sans Light"/>
                <a:cs typeface="Calibri Light"/>
              </a:rPr>
              <a:t>   </a:t>
            </a:r>
            <a:r>
              <a:rPr lang="de-DE" dirty="0"/>
              <a:t>Download </a:t>
            </a:r>
            <a:r>
              <a:rPr lang="de-DE" dirty="0" err="1"/>
              <a:t>the</a:t>
            </a:r>
            <a:r>
              <a:rPr lang="de-DE" dirty="0"/>
              <a:t> </a:t>
            </a:r>
            <a:r>
              <a:rPr lang="de-DE" dirty="0" err="1"/>
              <a:t>Dynatrace</a:t>
            </a:r>
            <a:r>
              <a:rPr lang="de-DE" dirty="0"/>
              <a:t> </a:t>
            </a:r>
            <a:r>
              <a:rPr lang="de-DE" dirty="0" err="1"/>
              <a:t>app</a:t>
            </a:r>
            <a:r>
              <a:rPr lang="de-DE" dirty="0"/>
              <a:t> </a:t>
            </a:r>
            <a:r>
              <a:rPr lang="de-DE" dirty="0" err="1"/>
              <a:t>from</a:t>
            </a:r>
            <a:r>
              <a:rPr lang="de-DE" dirty="0"/>
              <a:t> </a:t>
            </a:r>
            <a:r>
              <a:rPr lang="de-DE" dirty="0" err="1"/>
              <a:t>our</a:t>
            </a:r>
            <a:r>
              <a:rPr lang="de-DE" dirty="0"/>
              <a:t> </a:t>
            </a:r>
            <a:r>
              <a:rPr lang="de-DE" dirty="0" err="1"/>
              <a:t>GitHub</a:t>
            </a:r>
            <a:r>
              <a:rPr lang="de-DE" dirty="0"/>
              <a:t> </a:t>
            </a:r>
            <a:r>
              <a:rPr lang="de-DE" dirty="0" err="1"/>
              <a:t>repository</a:t>
            </a:r>
            <a:r>
              <a:rPr lang="de-DE" dirty="0"/>
              <a:t>:</a:t>
            </a:r>
          </a:p>
          <a:p>
            <a:pPr marL="0" indent="0">
              <a:buNone/>
            </a:pPr>
            <a:r>
              <a:rPr lang="de-DE" dirty="0"/>
              <a:t>                    </a:t>
            </a:r>
            <a:r>
              <a:rPr lang="de-AT" u="sng" dirty="0">
                <a:hlinkClick r:id="rId4"/>
              </a:rPr>
              <a:t>https://github.com/wolfgangB33r/Perform2020Hotday</a:t>
            </a:r>
            <a:endParaRPr lang="de-DE" dirty="0"/>
          </a:p>
          <a:p>
            <a:pPr>
              <a:buFont typeface="Arial"/>
              <a:buChar char="•"/>
            </a:pPr>
            <a:r>
              <a:rPr lang="en-US" b="1" dirty="0">
                <a:latin typeface="Bernina Sans Light"/>
                <a:cs typeface="Calibri Light"/>
              </a:rPr>
              <a:t>Upload the Update set (.xml file) to this ServiceNow instance once you have setup your login </a:t>
            </a:r>
            <a:r>
              <a:rPr lang="en-US" b="1" dirty="0" err="1">
                <a:latin typeface="Bernina Sans Light"/>
                <a:cs typeface="Calibri Light"/>
              </a:rPr>
              <a:t>etc</a:t>
            </a:r>
            <a:endParaRPr lang="en-US" dirty="0">
              <a:latin typeface="Bernina Sans Light"/>
              <a:cs typeface="Calibri Light"/>
            </a:endParaRPr>
          </a:p>
          <a:p>
            <a:pPr marL="1428750" lvl="2" indent="-285750">
              <a:buFont typeface="Arial"/>
              <a:buChar char="•"/>
            </a:pPr>
            <a:r>
              <a:rPr lang="en-US" dirty="0">
                <a:latin typeface="Bernina Sans Light"/>
              </a:rPr>
              <a:t>Go to Retrieved Update Sets -&gt; Click on Import Update Set from XML under Related Links</a:t>
            </a:r>
          </a:p>
          <a:p>
            <a:pPr marL="457200" lvl="1" indent="0">
              <a:buNone/>
            </a:pPr>
            <a:endParaRPr lang="en-US" dirty="0"/>
          </a:p>
          <a:p>
            <a:pPr marL="0" indent="0">
              <a:buNone/>
            </a:pPr>
            <a:endParaRPr lang="en-US" dirty="0">
              <a:latin typeface="Bernina Sans Light"/>
              <a:cs typeface="Calibri Light"/>
            </a:endParaRPr>
          </a:p>
          <a:p>
            <a:pPr>
              <a:buFont typeface="Arial"/>
              <a:buChar char="•"/>
            </a:pPr>
            <a:endParaRPr lang="en-US" dirty="0">
              <a:latin typeface="Bernina Sans Light"/>
              <a:cs typeface="Calibri Light"/>
            </a:endParaRPr>
          </a:p>
          <a:p>
            <a:pPr>
              <a:buNone/>
            </a:pPr>
            <a:endParaRPr lang="en-US" dirty="0"/>
          </a:p>
        </p:txBody>
      </p:sp>
      <p:pic>
        <p:nvPicPr>
          <p:cNvPr id="6" name="Picture 8" descr="A screenshot of a cell phone&#10;&#10;Description generated with high confidence">
            <a:extLst>
              <a:ext uri="{FF2B5EF4-FFF2-40B4-BE49-F238E27FC236}">
                <a16:creationId xmlns:a16="http://schemas.microsoft.com/office/drawing/2014/main" id="{21B11497-AA7B-46EF-B49B-F3589FD892BB}"/>
              </a:ext>
            </a:extLst>
          </p:cNvPr>
          <p:cNvPicPr>
            <a:picLocks noChangeAspect="1"/>
          </p:cNvPicPr>
          <p:nvPr/>
        </p:nvPicPr>
        <p:blipFill>
          <a:blip r:embed="rId5"/>
          <a:stretch>
            <a:fillRect/>
          </a:stretch>
        </p:blipFill>
        <p:spPr>
          <a:xfrm>
            <a:off x="9195552" y="5670370"/>
            <a:ext cx="2743200" cy="1284790"/>
          </a:xfrm>
          <a:prstGeom prst="rect">
            <a:avLst/>
          </a:prstGeom>
        </p:spPr>
      </p:pic>
    </p:spTree>
    <p:extLst>
      <p:ext uri="{BB962C8B-B14F-4D97-AF65-F5344CB8AC3E}">
        <p14:creationId xmlns:p14="http://schemas.microsoft.com/office/powerpoint/2010/main" val="354571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Update Set</a:t>
            </a:r>
            <a:endParaRPr lang="en-US"/>
          </a:p>
        </p:txBody>
      </p:sp>
      <p:sp>
        <p:nvSpPr>
          <p:cNvPr id="4" name="Content Placeholder 3">
            <a:extLst>
              <a:ext uri="{FF2B5EF4-FFF2-40B4-BE49-F238E27FC236}">
                <a16:creationId xmlns:a16="http://schemas.microsoft.com/office/drawing/2014/main" id="{7C9AE678-45B2-458F-BAFC-A4D6398F27B8}"/>
              </a:ext>
            </a:extLst>
          </p:cNvPr>
          <p:cNvSpPr>
            <a:spLocks noGrp="1"/>
          </p:cNvSpPr>
          <p:nvPr>
            <p:ph idx="10"/>
          </p:nvPr>
        </p:nvSpPr>
        <p:spPr/>
        <p:txBody>
          <a:bodyPr vert="horz" lIns="91440" tIns="45720" rIns="91440" bIns="45720" rtlCol="0" anchor="t">
            <a:normAutofit/>
          </a:bodyPr>
          <a:lstStyle/>
          <a:p>
            <a:r>
              <a:rPr lang="en-US">
                <a:latin typeface="Bernina Sans"/>
                <a:cs typeface="Calibri Light"/>
              </a:rPr>
              <a:t>Steps 4</a:t>
            </a:r>
            <a:endParaRPr lang="en-US"/>
          </a:p>
          <a:p>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7" name="Triangle 7">
            <a:extLst>
              <a:ext uri="{FF2B5EF4-FFF2-40B4-BE49-F238E27FC236}">
                <a16:creationId xmlns:a16="http://schemas.microsoft.com/office/drawing/2014/main" id="{CBECF733-EDAF-42BD-9B30-758FE9BF2130}"/>
              </a:ext>
            </a:extLst>
          </p:cNvPr>
          <p:cNvSpPr/>
          <p:nvPr/>
        </p:nvSpPr>
        <p:spPr>
          <a:xfrm rot="16200000">
            <a:off x="2445579" y="1663714"/>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p:txBody>
          <a:bodyPr vert="horz" lIns="91440" tIns="45720" rIns="91440" bIns="45720" rtlCol="0" anchor="t">
            <a:normAutofit/>
          </a:bodyPr>
          <a:lstStyle/>
          <a:p>
            <a:pPr>
              <a:buFont typeface="Arial"/>
              <a:buChar char="•"/>
            </a:pPr>
            <a:r>
              <a:rPr lang="en-US">
                <a:latin typeface="Bernina Sans Light"/>
              </a:rPr>
              <a:t>Step 4 : Click on the ‘Dynatrace CMDB Integration’ under Name and click on ‘Preview Update set’. </a:t>
            </a:r>
            <a:endParaRPr lang="en-US" b="1">
              <a:latin typeface="Bernina Sans Light"/>
            </a:endParaRPr>
          </a:p>
          <a:p>
            <a:pPr>
              <a:buFont typeface="Arial"/>
              <a:buChar char="•"/>
            </a:pPr>
            <a:endParaRPr lang="en-US" b="1">
              <a:latin typeface="Bernina Sans Light"/>
            </a:endParaRPr>
          </a:p>
          <a:p>
            <a:pPr>
              <a:buFont typeface="Arial"/>
              <a:buChar char="•"/>
            </a:pPr>
            <a:endParaRPr lang="en-US" b="1">
              <a:latin typeface="Bernina Sans Light"/>
            </a:endParaRPr>
          </a:p>
          <a:p>
            <a:pPr marL="457200" lvl="1" indent="0">
              <a:buNone/>
            </a:pPr>
            <a:endParaRPr lang="en-US"/>
          </a:p>
          <a:p>
            <a:pPr marL="0" indent="0">
              <a:buNone/>
            </a:pPr>
            <a:endParaRPr lang="en-US">
              <a:latin typeface="Bernina Sans Light"/>
              <a:cs typeface="Calibri Light"/>
            </a:endParaRPr>
          </a:p>
          <a:p>
            <a:pPr>
              <a:buFont typeface="Arial"/>
              <a:buChar char="•"/>
            </a:pPr>
            <a:endParaRPr lang="en-US">
              <a:latin typeface="Bernina Sans Light"/>
              <a:cs typeface="Calibri Light"/>
            </a:endParaRPr>
          </a:p>
          <a:p>
            <a:pPr>
              <a:buNone/>
            </a:pPr>
            <a:endParaRPr lang="en-US"/>
          </a:p>
        </p:txBody>
      </p:sp>
      <p:pic>
        <p:nvPicPr>
          <p:cNvPr id="3" name="Picture 8" descr="A screenshot of a cell phone&#10;&#10;Description generated with very high confidence">
            <a:extLst>
              <a:ext uri="{FF2B5EF4-FFF2-40B4-BE49-F238E27FC236}">
                <a16:creationId xmlns:a16="http://schemas.microsoft.com/office/drawing/2014/main" id="{667AAEFB-E563-4B72-BF37-7D12B0247737}"/>
              </a:ext>
            </a:extLst>
          </p:cNvPr>
          <p:cNvPicPr>
            <a:picLocks noChangeAspect="1"/>
          </p:cNvPicPr>
          <p:nvPr/>
        </p:nvPicPr>
        <p:blipFill>
          <a:blip r:embed="rId2"/>
          <a:stretch>
            <a:fillRect/>
          </a:stretch>
        </p:blipFill>
        <p:spPr>
          <a:xfrm>
            <a:off x="3591498" y="2894084"/>
            <a:ext cx="7762301" cy="1834507"/>
          </a:xfrm>
          <a:prstGeom prst="rect">
            <a:avLst/>
          </a:prstGeom>
          <a:noFill/>
        </p:spPr>
      </p:pic>
    </p:spTree>
    <p:extLst>
      <p:ext uri="{BB962C8B-B14F-4D97-AF65-F5344CB8AC3E}">
        <p14:creationId xmlns:p14="http://schemas.microsoft.com/office/powerpoint/2010/main" val="294653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Post Preview of Update Set</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p:txBody>
          <a:bodyPr vert="horz" lIns="91440" tIns="45720" rIns="91440" bIns="45720" rtlCol="0" anchor="t">
            <a:normAutofit/>
          </a:bodyPr>
          <a:lstStyle/>
          <a:p>
            <a:pPr>
              <a:buFont typeface="Arial"/>
              <a:buChar char="•"/>
            </a:pPr>
            <a:r>
              <a:rPr lang="en-US">
                <a:latin typeface="Bernina Sans Light"/>
                <a:cs typeface="Calibri Light"/>
              </a:rPr>
              <a:t>This is the screenshot when you run Preview on ‘Preview Update set’. </a:t>
            </a:r>
            <a:endParaRPr lang="en-US" b="1">
              <a:latin typeface="Bernina Sans Light"/>
              <a:cs typeface="Calibri Light"/>
            </a:endParaRPr>
          </a:p>
          <a:p>
            <a:pPr>
              <a:buFont typeface="Arial"/>
              <a:buChar char="•"/>
            </a:pPr>
            <a:endParaRPr lang="en-US" b="1">
              <a:latin typeface="Bernina Sans Light"/>
            </a:endParaRPr>
          </a:p>
          <a:p>
            <a:pPr>
              <a:buFont typeface="Arial"/>
              <a:buChar char="•"/>
            </a:pPr>
            <a:endParaRPr lang="en-US" b="1">
              <a:latin typeface="Bernina Sans Light"/>
            </a:endParaRPr>
          </a:p>
          <a:p>
            <a:pPr marL="457200" lvl="1" indent="0">
              <a:buNone/>
            </a:pPr>
            <a:endParaRPr lang="en-US"/>
          </a:p>
          <a:p>
            <a:pPr marL="0" indent="0">
              <a:buNone/>
            </a:pPr>
            <a:endParaRPr lang="en-US">
              <a:latin typeface="Bernina Sans Light"/>
              <a:cs typeface="Calibri Light"/>
            </a:endParaRPr>
          </a:p>
          <a:p>
            <a:pPr>
              <a:buFont typeface="Arial"/>
              <a:buChar char="•"/>
            </a:pPr>
            <a:endParaRPr lang="en-US">
              <a:latin typeface="Bernina Sans Light"/>
              <a:cs typeface="Calibri Light"/>
            </a:endParaRPr>
          </a:p>
          <a:p>
            <a:pPr>
              <a:buNone/>
            </a:pPr>
            <a:endParaRPr lang="en-US"/>
          </a:p>
        </p:txBody>
      </p:sp>
      <p:pic>
        <p:nvPicPr>
          <p:cNvPr id="6" name="Picture 10" descr="A screenshot of a social media post&#10;&#10;Description generated with very high confidence">
            <a:extLst>
              <a:ext uri="{FF2B5EF4-FFF2-40B4-BE49-F238E27FC236}">
                <a16:creationId xmlns:a16="http://schemas.microsoft.com/office/drawing/2014/main" id="{188ECD45-2201-49EF-8F37-AF74F0438ED2}"/>
              </a:ext>
            </a:extLst>
          </p:cNvPr>
          <p:cNvPicPr>
            <a:picLocks noChangeAspect="1"/>
          </p:cNvPicPr>
          <p:nvPr/>
        </p:nvPicPr>
        <p:blipFill>
          <a:blip r:embed="rId2"/>
          <a:stretch>
            <a:fillRect/>
          </a:stretch>
        </p:blipFill>
        <p:spPr>
          <a:xfrm>
            <a:off x="3881257" y="1940664"/>
            <a:ext cx="7641212" cy="4372866"/>
          </a:xfrm>
          <a:prstGeom prst="rect">
            <a:avLst/>
          </a:prstGeom>
          <a:noFill/>
        </p:spPr>
      </p:pic>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a:lstStyle/>
          <a:p>
            <a:endParaRPr lang="en-US"/>
          </a:p>
        </p:txBody>
      </p:sp>
    </p:spTree>
    <p:extLst>
      <p:ext uri="{BB962C8B-B14F-4D97-AF65-F5344CB8AC3E}">
        <p14:creationId xmlns:p14="http://schemas.microsoft.com/office/powerpoint/2010/main" val="2089416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Post Preview of Update Set</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p:txBody>
          <a:bodyPr vert="horz" lIns="91440" tIns="45720" rIns="91440" bIns="45720" rtlCol="0" anchor="t">
            <a:normAutofit/>
          </a:bodyPr>
          <a:lstStyle/>
          <a:p>
            <a:pPr>
              <a:buFont typeface="Arial"/>
              <a:buChar char="•"/>
            </a:pPr>
            <a:r>
              <a:rPr lang="en-US">
                <a:latin typeface="Bernina Sans Light"/>
                <a:cs typeface="Calibri Light"/>
              </a:rPr>
              <a:t>Step 5 : Once its previewed, there might be errors which you can go ahead and select ‘Accept Remote updates’</a:t>
            </a:r>
            <a:endParaRPr lang="en-US" b="1">
              <a:latin typeface="Bernina Sans Light"/>
              <a:cs typeface="Calibri Light"/>
            </a:endParaRPr>
          </a:p>
          <a:p>
            <a:pPr>
              <a:buFont typeface="Arial"/>
              <a:buChar char="•"/>
            </a:pPr>
            <a:endParaRPr lang="en-US">
              <a:latin typeface="Bernina Sans Light"/>
            </a:endParaRPr>
          </a:p>
          <a:p>
            <a:pPr>
              <a:buFont typeface="Arial"/>
              <a:buChar char="•"/>
            </a:pPr>
            <a:endParaRPr lang="en-US" b="1">
              <a:latin typeface="Bernina Sans Light"/>
            </a:endParaRPr>
          </a:p>
          <a:p>
            <a:pPr>
              <a:buFont typeface="Arial"/>
              <a:buChar char="•"/>
            </a:pPr>
            <a:endParaRPr lang="en-US" b="1"/>
          </a:p>
          <a:p>
            <a:pPr marL="457200" lvl="1" indent="0">
              <a:buNone/>
            </a:pPr>
            <a:endParaRPr lang="en-US"/>
          </a:p>
          <a:p>
            <a:pPr marL="0" indent="0">
              <a:buNone/>
            </a:pPr>
            <a:endParaRPr lang="en-US">
              <a:latin typeface="Bernina Sans Light"/>
              <a:cs typeface="Calibri Light"/>
            </a:endParaRPr>
          </a:p>
          <a:p>
            <a:pPr>
              <a:buFont typeface="Arial"/>
              <a:buChar char="•"/>
            </a:pPr>
            <a:endParaRPr lang="en-US"/>
          </a:p>
          <a:p>
            <a:pPr>
              <a:buNone/>
            </a:pPr>
            <a:endParaRPr lang="en-US"/>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Steps 5 -6</a:t>
            </a:r>
            <a:endParaRPr lang="en-US"/>
          </a:p>
        </p:txBody>
      </p:sp>
      <p:pic>
        <p:nvPicPr>
          <p:cNvPr id="3" name="Picture 3" descr="A screenshot of a social media post&#10;&#10;Description generated with very high confidence">
            <a:extLst>
              <a:ext uri="{FF2B5EF4-FFF2-40B4-BE49-F238E27FC236}">
                <a16:creationId xmlns:a16="http://schemas.microsoft.com/office/drawing/2014/main" id="{77B35AB5-7987-47C6-8282-7E4744AF076A}"/>
              </a:ext>
            </a:extLst>
          </p:cNvPr>
          <p:cNvPicPr>
            <a:picLocks noChangeAspect="1"/>
          </p:cNvPicPr>
          <p:nvPr/>
        </p:nvPicPr>
        <p:blipFill>
          <a:blip r:embed="rId2"/>
          <a:stretch>
            <a:fillRect/>
          </a:stretch>
        </p:blipFill>
        <p:spPr>
          <a:xfrm>
            <a:off x="3593510" y="2349657"/>
            <a:ext cx="7702587" cy="2666131"/>
          </a:xfrm>
          <a:prstGeom prst="rect">
            <a:avLst/>
          </a:prstGeom>
        </p:spPr>
      </p:pic>
      <p:sp>
        <p:nvSpPr>
          <p:cNvPr id="4" name="TextBox 3">
            <a:extLst>
              <a:ext uri="{FF2B5EF4-FFF2-40B4-BE49-F238E27FC236}">
                <a16:creationId xmlns:a16="http://schemas.microsoft.com/office/drawing/2014/main" id="{662156BE-9F01-4441-9CCB-58294899C5E4}"/>
              </a:ext>
            </a:extLst>
          </p:cNvPr>
          <p:cNvSpPr txBox="1"/>
          <p:nvPr/>
        </p:nvSpPr>
        <p:spPr>
          <a:xfrm>
            <a:off x="3309937" y="5214938"/>
            <a:ext cx="830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a:solidFill>
                  <a:schemeClr val="bg1"/>
                </a:solidFill>
                <a:latin typeface="Bernina Sans"/>
                <a:cs typeface="Calibri"/>
              </a:rPr>
              <a:t>Step 6 : Then click on button ‘Commit’ Update Set and its finally installed</a:t>
            </a:r>
            <a:endParaRPr lang="en-US">
              <a:solidFill>
                <a:schemeClr val="bg1"/>
              </a:solidFill>
              <a:cs typeface="Calibri" panose="020F0502020204030204"/>
            </a:endParaRPr>
          </a:p>
        </p:txBody>
      </p:sp>
    </p:spTree>
    <p:extLst>
      <p:ext uri="{BB962C8B-B14F-4D97-AF65-F5344CB8AC3E}">
        <p14:creationId xmlns:p14="http://schemas.microsoft.com/office/powerpoint/2010/main" val="1414706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Filter Navigator Lookup</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p:txBody>
          <a:bodyPr vert="horz" lIns="91440" tIns="45720" rIns="91440" bIns="45720" rtlCol="0" anchor="t">
            <a:normAutofit/>
          </a:bodyPr>
          <a:lstStyle/>
          <a:p>
            <a:pPr>
              <a:buFont typeface="Arial"/>
              <a:buChar char="•"/>
            </a:pPr>
            <a:r>
              <a:rPr lang="en-US">
                <a:latin typeface="Bernina Sans Light"/>
                <a:cs typeface="Calibri Light"/>
              </a:rPr>
              <a:t>Step 7 : </a:t>
            </a:r>
            <a:r>
              <a:rPr lang="en-US" b="1">
                <a:latin typeface="Bernina Sans Light"/>
                <a:cs typeface="Calibri Light"/>
              </a:rPr>
              <a:t>Search for ‘Dynatrace’ in the Filter Navigator and if you find it BINGO!</a:t>
            </a:r>
          </a:p>
          <a:p>
            <a:pPr>
              <a:buFont typeface="Arial"/>
              <a:buChar char="•"/>
            </a:pPr>
            <a:endParaRPr lang="en-US">
              <a:latin typeface="Bernina Sans Light"/>
            </a:endParaRPr>
          </a:p>
          <a:p>
            <a:pPr>
              <a:buFont typeface="Arial"/>
              <a:buChar char="•"/>
            </a:pPr>
            <a:endParaRPr lang="en-US" b="1">
              <a:latin typeface="Bernina Sans Light"/>
            </a:endParaRPr>
          </a:p>
          <a:p>
            <a:pPr>
              <a:buFont typeface="Arial"/>
              <a:buChar char="•"/>
            </a:pPr>
            <a:endParaRPr lang="en-US" b="1"/>
          </a:p>
          <a:p>
            <a:pPr marL="457200" lvl="1" indent="0">
              <a:buNone/>
            </a:pPr>
            <a:endParaRPr lang="en-US"/>
          </a:p>
          <a:p>
            <a:pPr marL="0" indent="0">
              <a:buNone/>
            </a:pPr>
            <a:endParaRPr lang="en-US">
              <a:latin typeface="Bernina Sans Light"/>
              <a:cs typeface="Calibri Light"/>
            </a:endParaRPr>
          </a:p>
          <a:p>
            <a:pPr>
              <a:buFont typeface="Arial"/>
              <a:buChar char="•"/>
            </a:pPr>
            <a:endParaRPr lang="en-US"/>
          </a:p>
          <a:p>
            <a:pPr>
              <a:buNone/>
            </a:pPr>
            <a:endParaRPr lang="en-US"/>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7</a:t>
            </a:r>
            <a:endParaRPr lang="en-US"/>
          </a:p>
        </p:txBody>
      </p:sp>
      <p:pic>
        <p:nvPicPr>
          <p:cNvPr id="3" name="Picture 2">
            <a:extLst>
              <a:ext uri="{FF2B5EF4-FFF2-40B4-BE49-F238E27FC236}">
                <a16:creationId xmlns:a16="http://schemas.microsoft.com/office/drawing/2014/main" id="{F08B00B3-BA76-B549-9ACF-018E4C67E938}"/>
              </a:ext>
            </a:extLst>
          </p:cNvPr>
          <p:cNvPicPr>
            <a:picLocks noChangeAspect="1"/>
          </p:cNvPicPr>
          <p:nvPr/>
        </p:nvPicPr>
        <p:blipFill rotWithShape="1">
          <a:blip r:embed="rId2"/>
          <a:srcRect r="3820"/>
          <a:stretch/>
        </p:blipFill>
        <p:spPr>
          <a:xfrm>
            <a:off x="3929635" y="2453168"/>
            <a:ext cx="2788037" cy="3942759"/>
          </a:xfrm>
          <a:prstGeom prst="rect">
            <a:avLst/>
          </a:prstGeom>
        </p:spPr>
      </p:pic>
    </p:spTree>
    <p:extLst>
      <p:ext uri="{BB962C8B-B14F-4D97-AF65-F5344CB8AC3E}">
        <p14:creationId xmlns:p14="http://schemas.microsoft.com/office/powerpoint/2010/main" val="1328947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Plugin Activation</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p:txBody>
          <a:bodyPr vert="horz" lIns="91440" tIns="45720" rIns="91440" bIns="45720" rtlCol="0" anchor="t">
            <a:normAutofit/>
          </a:bodyPr>
          <a:lstStyle/>
          <a:p>
            <a:pPr>
              <a:buFont typeface="Arial"/>
              <a:buChar char="•"/>
            </a:pPr>
            <a:r>
              <a:rPr lang="en-US">
                <a:latin typeface="Bernina Sans Light"/>
                <a:cs typeface="Calibri Light"/>
              </a:rPr>
              <a:t>Step 9 : </a:t>
            </a:r>
            <a:r>
              <a:rPr lang="en-US" b="1">
                <a:latin typeface="Bernina Sans Light"/>
                <a:cs typeface="Calibri Light"/>
              </a:rPr>
              <a:t>Activate the Configuration Management for Scoped Apps plugin within your ServiceNow instance</a:t>
            </a:r>
          </a:p>
          <a:p>
            <a:pPr marL="800100" lvl="1" indent="-342900">
              <a:buAutoNum type="arabicPeriod"/>
            </a:pPr>
            <a:r>
              <a:rPr lang="en-US">
                <a:latin typeface="Bernina Sans Light"/>
                <a:cs typeface="Calibri Light"/>
              </a:rPr>
              <a:t>Navigate to </a:t>
            </a:r>
            <a:r>
              <a:rPr lang="en-US" b="1">
                <a:latin typeface="Bernina Sans Light"/>
                <a:cs typeface="Calibri Light"/>
              </a:rPr>
              <a:t>System Definition</a:t>
            </a:r>
            <a:r>
              <a:rPr lang="en-US">
                <a:latin typeface="Bernina Sans Light"/>
                <a:cs typeface="Calibri Light"/>
              </a:rPr>
              <a:t> &gt; </a:t>
            </a:r>
            <a:r>
              <a:rPr lang="en-US" b="1">
                <a:latin typeface="Bernina Sans Light"/>
                <a:cs typeface="Calibri Light"/>
              </a:rPr>
              <a:t>Plugins</a:t>
            </a:r>
            <a:r>
              <a:rPr lang="en-US">
                <a:latin typeface="Bernina Sans Light"/>
                <a:cs typeface="Calibri Light"/>
              </a:rPr>
              <a:t>.</a:t>
            </a:r>
          </a:p>
          <a:p>
            <a:pPr marL="800100" lvl="1" indent="-342900">
              <a:buAutoNum type="arabicPeriod"/>
            </a:pPr>
            <a:r>
              <a:rPr lang="en-US">
                <a:latin typeface="Bernina Sans Light"/>
                <a:cs typeface="Calibri Light"/>
              </a:rPr>
              <a:t>On the plugins search box enter “Configuration Management For Scoped Apps (CMDB)”</a:t>
            </a:r>
          </a:p>
          <a:p>
            <a:pPr marL="800100" lvl="1" indent="-342900">
              <a:buAutoNum type="arabicPeriod"/>
            </a:pPr>
            <a:r>
              <a:rPr lang="en-US">
                <a:latin typeface="Bernina Sans Light"/>
                <a:cs typeface="Calibri Light"/>
              </a:rPr>
              <a:t>Click on Install</a:t>
            </a:r>
            <a:endParaRPr lang="en-US"/>
          </a:p>
          <a:p>
            <a:pPr>
              <a:buFont typeface="Arial"/>
              <a:buChar char="•"/>
            </a:pPr>
            <a:endParaRPr lang="en-US" b="1">
              <a:latin typeface="Bernina Sans Light"/>
              <a:cs typeface="Calibri Light"/>
            </a:endParaRPr>
          </a:p>
          <a:p>
            <a:pPr>
              <a:buFont typeface="Arial"/>
              <a:buChar char="•"/>
            </a:pPr>
            <a:endParaRPr lang="en-US" b="1">
              <a:latin typeface="Bernina Sans Light"/>
              <a:cs typeface="Calibri Light"/>
            </a:endParaRPr>
          </a:p>
          <a:p>
            <a:pPr>
              <a:buFont typeface="Arial"/>
              <a:buChar char="•"/>
            </a:pPr>
            <a:endParaRPr lang="en-US">
              <a:latin typeface="Bernina Sans Light"/>
            </a:endParaRPr>
          </a:p>
          <a:p>
            <a:pPr>
              <a:buFont typeface="Arial"/>
              <a:buChar char="•"/>
            </a:pPr>
            <a:endParaRPr lang="en-US" b="1">
              <a:latin typeface="Bernina Sans Light"/>
            </a:endParaRPr>
          </a:p>
          <a:p>
            <a:pPr>
              <a:buFont typeface="Arial"/>
              <a:buChar char="•"/>
            </a:pPr>
            <a:endParaRPr lang="en-US" b="1"/>
          </a:p>
          <a:p>
            <a:pPr marL="457200" lvl="1" indent="0">
              <a:buNone/>
            </a:pPr>
            <a:endParaRPr lang="en-US"/>
          </a:p>
          <a:p>
            <a:pPr marL="0" indent="0">
              <a:buNone/>
            </a:pPr>
            <a:endParaRPr lang="en-US">
              <a:latin typeface="Bernina Sans Light"/>
              <a:cs typeface="Calibri Light"/>
            </a:endParaRPr>
          </a:p>
          <a:p>
            <a:pPr>
              <a:buFont typeface="Arial"/>
              <a:buChar char="•"/>
            </a:pPr>
            <a:endParaRPr lang="en-US"/>
          </a:p>
          <a:p>
            <a:pPr>
              <a:buNone/>
            </a:pPr>
            <a:endParaRPr lang="en-US"/>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9</a:t>
            </a:r>
            <a:endParaRPr lang="en-US"/>
          </a:p>
        </p:txBody>
      </p:sp>
      <p:pic>
        <p:nvPicPr>
          <p:cNvPr id="4" name="Picture 3">
            <a:extLst>
              <a:ext uri="{FF2B5EF4-FFF2-40B4-BE49-F238E27FC236}">
                <a16:creationId xmlns:a16="http://schemas.microsoft.com/office/drawing/2014/main" id="{36D8D6D9-0FDF-174F-82ED-AB2DA03F437D}"/>
              </a:ext>
            </a:extLst>
          </p:cNvPr>
          <p:cNvPicPr>
            <a:picLocks noChangeAspect="1"/>
          </p:cNvPicPr>
          <p:nvPr/>
        </p:nvPicPr>
        <p:blipFill>
          <a:blip r:embed="rId2"/>
          <a:stretch>
            <a:fillRect/>
          </a:stretch>
        </p:blipFill>
        <p:spPr>
          <a:xfrm>
            <a:off x="3353719" y="4040372"/>
            <a:ext cx="8238005" cy="1212112"/>
          </a:xfrm>
          <a:prstGeom prst="rect">
            <a:avLst/>
          </a:prstGeom>
        </p:spPr>
      </p:pic>
    </p:spTree>
    <p:extLst>
      <p:ext uri="{BB962C8B-B14F-4D97-AF65-F5344CB8AC3E}">
        <p14:creationId xmlns:p14="http://schemas.microsoft.com/office/powerpoint/2010/main" val="4258175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Plugin Activation</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p:txBody>
          <a:bodyPr vert="horz" lIns="91440" tIns="45720" rIns="91440" bIns="45720" rtlCol="0" anchor="t">
            <a:normAutofit/>
          </a:bodyPr>
          <a:lstStyle/>
          <a:p>
            <a:pPr>
              <a:buFont typeface="Arial"/>
              <a:buChar char="•"/>
            </a:pPr>
            <a:r>
              <a:rPr lang="en-US" b="1">
                <a:latin typeface="Bernina Sans Light"/>
                <a:cs typeface="Calibri Light"/>
              </a:rPr>
              <a:t>Step 10 : Create a discovery source DYNATRACE entry</a:t>
            </a:r>
            <a:endParaRPr lang="en-US">
              <a:latin typeface="Bernina Sans Light"/>
              <a:cs typeface="Calibri Light"/>
            </a:endParaRPr>
          </a:p>
          <a:p>
            <a:pPr>
              <a:buFont typeface="Arial"/>
              <a:buChar char="•"/>
            </a:pPr>
            <a:r>
              <a:rPr lang="en-US">
                <a:latin typeface="Bernina Sans Light"/>
                <a:cs typeface="Calibri Light"/>
              </a:rPr>
              <a:t>To allow Dynatrace to report discovered CIs into your CMDB you must create a new discovery data source called </a:t>
            </a:r>
            <a:r>
              <a:rPr lang="en-US">
                <a:latin typeface="Consolas"/>
                <a:cs typeface="Calibri Light"/>
              </a:rPr>
              <a:t>DYNATRACE</a:t>
            </a:r>
            <a:r>
              <a:rPr lang="en-US">
                <a:latin typeface="Bernina Sans Light"/>
                <a:cs typeface="Calibri Light"/>
              </a:rPr>
              <a:t>. Perform the following steps:</a:t>
            </a:r>
          </a:p>
          <a:p>
            <a:pPr marL="800100" lvl="1" indent="-342900">
              <a:buAutoNum type="arabicPeriod"/>
            </a:pPr>
            <a:r>
              <a:rPr lang="en-US">
                <a:latin typeface="Bernina Sans Light"/>
                <a:cs typeface="Calibri Light"/>
              </a:rPr>
              <a:t>Navigate to </a:t>
            </a:r>
            <a:r>
              <a:rPr lang="en-US" b="1">
                <a:latin typeface="Bernina Sans Light"/>
                <a:cs typeface="Calibri Light"/>
              </a:rPr>
              <a:t>System Definition</a:t>
            </a:r>
            <a:r>
              <a:rPr lang="en-US">
                <a:latin typeface="Bernina Sans Light"/>
                <a:cs typeface="Calibri Light"/>
              </a:rPr>
              <a:t> &gt; </a:t>
            </a:r>
            <a:r>
              <a:rPr lang="en-US" b="1">
                <a:latin typeface="Bernina Sans Light"/>
                <a:cs typeface="Calibri Light"/>
              </a:rPr>
              <a:t>Choice Lists</a:t>
            </a:r>
            <a:r>
              <a:rPr lang="en-US">
                <a:latin typeface="Bernina Sans Light"/>
                <a:cs typeface="Calibri Light"/>
              </a:rPr>
              <a:t>.</a:t>
            </a:r>
          </a:p>
          <a:p>
            <a:pPr marL="800100" lvl="1" indent="-342900">
              <a:buAutoNum type="arabicPeriod"/>
            </a:pPr>
            <a:r>
              <a:rPr lang="en-US">
                <a:latin typeface="Bernina Sans Light"/>
                <a:cs typeface="Calibri Light"/>
              </a:rPr>
              <a:t>Click the </a:t>
            </a:r>
            <a:r>
              <a:rPr lang="en-US" b="1">
                <a:latin typeface="Bernina Sans Light"/>
                <a:cs typeface="Calibri Light"/>
              </a:rPr>
              <a:t>New</a:t>
            </a:r>
            <a:r>
              <a:rPr lang="en-US">
                <a:latin typeface="Bernina Sans Light"/>
                <a:cs typeface="Calibri Light"/>
              </a:rPr>
              <a:t> button.</a:t>
            </a:r>
          </a:p>
          <a:p>
            <a:pPr marL="800100" lvl="1" indent="-342900">
              <a:buAutoNum type="arabicPeriod"/>
            </a:pPr>
            <a:r>
              <a:rPr lang="en-US">
                <a:latin typeface="Bernina Sans Light"/>
                <a:cs typeface="Calibri Light"/>
              </a:rPr>
              <a:t>Create a new entry with the following details:</a:t>
            </a:r>
            <a:endParaRPr lang="en-US"/>
          </a:p>
          <a:p>
            <a:pPr>
              <a:buFont typeface="Arial"/>
              <a:buChar char="•"/>
            </a:pPr>
            <a:endParaRPr lang="en-US">
              <a:latin typeface="Bernina Sans Light"/>
            </a:endParaRPr>
          </a:p>
          <a:p>
            <a:pPr>
              <a:buFont typeface="Arial"/>
              <a:buChar char="•"/>
            </a:pPr>
            <a:endParaRPr lang="en-US" b="1">
              <a:latin typeface="Bernina Sans Light"/>
            </a:endParaRPr>
          </a:p>
          <a:p>
            <a:pPr>
              <a:buFont typeface="Arial"/>
              <a:buChar char="•"/>
            </a:pPr>
            <a:endParaRPr lang="en-US" b="1"/>
          </a:p>
          <a:p>
            <a:pPr marL="457200" lvl="1" indent="0">
              <a:buNone/>
            </a:pPr>
            <a:endParaRPr lang="en-US"/>
          </a:p>
          <a:p>
            <a:pPr marL="0" indent="0">
              <a:buNone/>
            </a:pPr>
            <a:endParaRPr lang="en-US">
              <a:latin typeface="Bernina Sans Light"/>
              <a:cs typeface="Calibri Light"/>
            </a:endParaRPr>
          </a:p>
          <a:p>
            <a:pPr>
              <a:buFont typeface="Arial"/>
              <a:buChar char="•"/>
            </a:pPr>
            <a:endParaRPr lang="en-US"/>
          </a:p>
          <a:p>
            <a:pPr>
              <a:buNone/>
            </a:pPr>
            <a:endParaRPr lang="en-US"/>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10</a:t>
            </a:r>
            <a:endParaRPr lang="en-US"/>
          </a:p>
        </p:txBody>
      </p:sp>
      <p:pic>
        <p:nvPicPr>
          <p:cNvPr id="4" name="Picture 3" descr="A black sign with white text&#10;&#10;Description generated with high confidence">
            <a:extLst>
              <a:ext uri="{FF2B5EF4-FFF2-40B4-BE49-F238E27FC236}">
                <a16:creationId xmlns:a16="http://schemas.microsoft.com/office/drawing/2014/main" id="{82CE9464-BA4B-44BF-B3FC-54284010B421}"/>
              </a:ext>
            </a:extLst>
          </p:cNvPr>
          <p:cNvPicPr>
            <a:picLocks noChangeAspect="1"/>
          </p:cNvPicPr>
          <p:nvPr/>
        </p:nvPicPr>
        <p:blipFill>
          <a:blip r:embed="rId2"/>
          <a:stretch>
            <a:fillRect/>
          </a:stretch>
        </p:blipFill>
        <p:spPr>
          <a:xfrm>
            <a:off x="4140868" y="4118462"/>
            <a:ext cx="6019800" cy="1380569"/>
          </a:xfrm>
          <a:prstGeom prst="rect">
            <a:avLst/>
          </a:prstGeom>
        </p:spPr>
      </p:pic>
    </p:spTree>
    <p:extLst>
      <p:ext uri="{BB962C8B-B14F-4D97-AF65-F5344CB8AC3E}">
        <p14:creationId xmlns:p14="http://schemas.microsoft.com/office/powerpoint/2010/main" val="2314688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Dynatrace - </a:t>
            </a:r>
            <a:r>
              <a:rPr lang="en-US">
                <a:latin typeface="Bernina Sans Light"/>
                <a:cs typeface="Calibri Light"/>
              </a:rPr>
              <a:t>Generate an API Key</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a:xfrm>
            <a:off x="3591498" y="1363579"/>
            <a:ext cx="7762301" cy="1995989"/>
          </a:xfrm>
        </p:spPr>
        <p:txBody>
          <a:bodyPr vert="horz" lIns="91440" tIns="45720" rIns="91440" bIns="45720" rtlCol="0" anchor="t">
            <a:normAutofit fontScale="70000" lnSpcReduction="20000"/>
          </a:bodyPr>
          <a:lstStyle/>
          <a:p>
            <a:pPr marL="0" indent="0">
              <a:buNone/>
            </a:pPr>
            <a:r>
              <a:rPr lang="en-US" b="1" dirty="0">
                <a:latin typeface="Bernina Sans Light"/>
                <a:cs typeface="Calibri Light"/>
              </a:rPr>
              <a:t>Step 12 : Generate an API Key</a:t>
            </a:r>
            <a:endParaRPr lang="en-US" dirty="0">
              <a:latin typeface="Bernina Sans Light"/>
              <a:cs typeface="Calibri Light"/>
            </a:endParaRPr>
          </a:p>
          <a:p>
            <a:pPr>
              <a:buFont typeface="Arial"/>
              <a:buChar char="•"/>
            </a:pPr>
            <a:r>
              <a:rPr lang="en-US" dirty="0">
                <a:latin typeface="Bernina Sans Light"/>
              </a:rPr>
              <a:t>You'll need an API key for proper integration between Dynatrace and ServiceNow. If you don't already have the API key (token), you can generate it in Dynatrace.</a:t>
            </a:r>
            <a:endParaRPr lang="en-US" dirty="0"/>
          </a:p>
          <a:p>
            <a:pPr>
              <a:buFont typeface="Arial"/>
              <a:buChar char="•"/>
            </a:pPr>
            <a:r>
              <a:rPr lang="en-US" dirty="0">
                <a:latin typeface="Bernina Sans Light"/>
              </a:rPr>
              <a:t>To create an API key for your Dynatrace environment:</a:t>
            </a:r>
            <a:endParaRPr lang="en-US" dirty="0"/>
          </a:p>
          <a:p>
            <a:pPr marL="457200" lvl="1" indent="0">
              <a:buNone/>
            </a:pPr>
            <a:r>
              <a:rPr lang="en-US" dirty="0">
                <a:latin typeface="Bernina Sans Light"/>
                <a:cs typeface="Calibri Light"/>
              </a:rPr>
              <a:t>In Dynatrace, navigate to </a:t>
            </a:r>
            <a:r>
              <a:rPr lang="en-US" b="1" dirty="0">
                <a:latin typeface="Bernina Sans Light"/>
                <a:cs typeface="Calibri Light"/>
              </a:rPr>
              <a:t>Settings</a:t>
            </a:r>
            <a:r>
              <a:rPr lang="en-US" dirty="0">
                <a:latin typeface="Bernina Sans Light"/>
                <a:cs typeface="Calibri Light"/>
              </a:rPr>
              <a:t> &gt; </a:t>
            </a:r>
            <a:r>
              <a:rPr lang="en-US" b="1" dirty="0">
                <a:latin typeface="Bernina Sans Light"/>
                <a:cs typeface="Calibri Light"/>
              </a:rPr>
              <a:t>Integration</a:t>
            </a:r>
            <a:r>
              <a:rPr lang="en-US" dirty="0">
                <a:latin typeface="Bernina Sans Light"/>
                <a:cs typeface="Calibri Light"/>
              </a:rPr>
              <a:t> &gt; </a:t>
            </a:r>
            <a:r>
              <a:rPr lang="en-US" b="1" dirty="0">
                <a:latin typeface="Bernina Sans Light"/>
                <a:cs typeface="Calibri Light"/>
              </a:rPr>
              <a:t>Dynatrace API</a:t>
            </a:r>
            <a:r>
              <a:rPr lang="en-US" dirty="0">
                <a:latin typeface="Bernina Sans Light"/>
                <a:cs typeface="Calibri Light"/>
              </a:rPr>
              <a:t>.</a:t>
            </a:r>
            <a:endParaRPr lang="en-US" dirty="0">
              <a:cs typeface="Calibri Light"/>
            </a:endParaRPr>
          </a:p>
          <a:p>
            <a:pPr lvl="1">
              <a:buFont typeface="Arial"/>
              <a:buChar char="•"/>
            </a:pPr>
            <a:r>
              <a:rPr lang="en-US" dirty="0">
                <a:latin typeface="Bernina Sans Light"/>
                <a:cs typeface="Calibri Light"/>
              </a:rPr>
              <a:t>Type a token name and ensure that the switch for </a:t>
            </a:r>
            <a:r>
              <a:rPr lang="en-US" b="1" dirty="0">
                <a:latin typeface="Bernina Sans Light"/>
                <a:cs typeface="Calibri Light"/>
              </a:rPr>
              <a:t>Access problem and event feed, metrics, and topology</a:t>
            </a:r>
            <a:r>
              <a:rPr lang="en-US" dirty="0">
                <a:latin typeface="Bernina Sans Light"/>
                <a:cs typeface="Calibri Light"/>
              </a:rPr>
              <a:t> is enabled.</a:t>
            </a:r>
          </a:p>
          <a:p>
            <a:pPr lvl="1">
              <a:buFont typeface="Arial"/>
              <a:buChar char="•"/>
            </a:pPr>
            <a:r>
              <a:rPr lang="en-US" dirty="0">
                <a:latin typeface="Bernina Sans Light"/>
              </a:rPr>
              <a:t>Click the </a:t>
            </a:r>
            <a:r>
              <a:rPr lang="en-US" b="1" dirty="0">
                <a:latin typeface="Bernina Sans Light"/>
              </a:rPr>
              <a:t>Generate token</a:t>
            </a:r>
            <a:r>
              <a:rPr lang="en-US" dirty="0">
                <a:latin typeface="Bernina Sans Light"/>
              </a:rPr>
              <a:t> button. Use this token to secure communication between Dynatrace and ServiceNow.</a:t>
            </a:r>
          </a:p>
          <a:p>
            <a:pPr>
              <a:buFont typeface="Arial"/>
              <a:buChar char="•"/>
            </a:pPr>
            <a:endParaRPr lang="en-US" dirty="0"/>
          </a:p>
          <a:p>
            <a:pPr>
              <a:buFont typeface="Arial"/>
              <a:buChar char="•"/>
            </a:pPr>
            <a:endParaRPr lang="en-US" dirty="0">
              <a:latin typeface="Bernina Sans Light"/>
            </a:endParaRPr>
          </a:p>
          <a:p>
            <a:pPr>
              <a:buFont typeface="Arial"/>
              <a:buChar char="•"/>
            </a:pPr>
            <a:endParaRPr lang="en-US" b="1" dirty="0">
              <a:latin typeface="Bernina Sans Light"/>
            </a:endParaRPr>
          </a:p>
          <a:p>
            <a:pPr>
              <a:buFont typeface="Arial"/>
              <a:buChar char="•"/>
            </a:pPr>
            <a:endParaRPr lang="en-US" b="1" dirty="0"/>
          </a:p>
          <a:p>
            <a:pPr marL="457200" lvl="1" indent="0">
              <a:buNone/>
            </a:pPr>
            <a:endParaRPr lang="en-US" dirty="0"/>
          </a:p>
          <a:p>
            <a:pPr marL="0" indent="0">
              <a:buNone/>
            </a:pPr>
            <a:endParaRPr lang="en-US" dirty="0">
              <a:latin typeface="Bernina Sans Light"/>
              <a:cs typeface="Calibri Light"/>
            </a:endParaRPr>
          </a:p>
          <a:p>
            <a:pPr>
              <a:buFont typeface="Arial"/>
              <a:buChar char="•"/>
            </a:pPr>
            <a:endParaRPr lang="en-US" dirty="0"/>
          </a:p>
          <a:p>
            <a:pPr>
              <a:buNone/>
            </a:pPr>
            <a:endParaRPr lang="en-US" dirty="0"/>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11</a:t>
            </a:r>
            <a:endParaRPr lang="en-US"/>
          </a:p>
        </p:txBody>
      </p:sp>
      <p:pic>
        <p:nvPicPr>
          <p:cNvPr id="7" name="Picture 7" descr="A screenshot of a social media post&#10;&#10;Description generated with very high confidence">
            <a:extLst>
              <a:ext uri="{FF2B5EF4-FFF2-40B4-BE49-F238E27FC236}">
                <a16:creationId xmlns:a16="http://schemas.microsoft.com/office/drawing/2014/main" id="{4D1F0566-D893-4264-A500-788C5A7C977A}"/>
              </a:ext>
            </a:extLst>
          </p:cNvPr>
          <p:cNvPicPr>
            <a:picLocks noChangeAspect="1"/>
          </p:cNvPicPr>
          <p:nvPr/>
        </p:nvPicPr>
        <p:blipFill>
          <a:blip r:embed="rId2"/>
          <a:stretch>
            <a:fillRect/>
          </a:stretch>
        </p:blipFill>
        <p:spPr>
          <a:xfrm>
            <a:off x="3780107" y="3621177"/>
            <a:ext cx="4111791" cy="2940549"/>
          </a:xfrm>
          <a:prstGeom prst="rect">
            <a:avLst/>
          </a:prstGeom>
        </p:spPr>
      </p:pic>
    </p:spTree>
    <p:extLst>
      <p:ext uri="{BB962C8B-B14F-4D97-AF65-F5344CB8AC3E}">
        <p14:creationId xmlns:p14="http://schemas.microsoft.com/office/powerpoint/2010/main" val="669144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ServiceNow Environment Module setup</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a:xfrm>
            <a:off x="3591498" y="1363579"/>
            <a:ext cx="7762301" cy="1569871"/>
          </a:xfrm>
        </p:spPr>
        <p:txBody>
          <a:bodyPr vert="horz" lIns="91440" tIns="45720" rIns="91440" bIns="45720" rtlCol="0" anchor="t">
            <a:normAutofit fontScale="70000" lnSpcReduction="20000"/>
          </a:bodyPr>
          <a:lstStyle/>
          <a:p>
            <a:pPr marL="0" indent="0">
              <a:buNone/>
            </a:pPr>
            <a:r>
              <a:rPr lang="en-US" b="1">
                <a:latin typeface="Bernina Sans Light"/>
                <a:cs typeface="Calibri Light"/>
              </a:rPr>
              <a:t>Step 11 : Configure ServiceNow Dynatrace settings</a:t>
            </a:r>
            <a:endParaRPr lang="en-US">
              <a:latin typeface="Bernina Sans Light"/>
              <a:cs typeface="Calibri Light"/>
            </a:endParaRPr>
          </a:p>
          <a:p>
            <a:pPr>
              <a:buFont typeface="Arial"/>
              <a:buChar char="•"/>
            </a:pPr>
            <a:r>
              <a:rPr lang="en-US"/>
              <a:t>To complete the configuration on the ServiceNow side:</a:t>
            </a:r>
          </a:p>
          <a:p>
            <a:pPr lvl="1">
              <a:buFont typeface="Arial"/>
              <a:buChar char="•"/>
            </a:pPr>
            <a:r>
              <a:rPr lang="en-US"/>
              <a:t>Create a new environment.</a:t>
            </a:r>
          </a:p>
          <a:p>
            <a:pPr lvl="1">
              <a:buFont typeface="Arial"/>
              <a:buChar char="•"/>
            </a:pPr>
            <a:r>
              <a:rPr lang="en-US"/>
              <a:t>Add an environment name (can be the </a:t>
            </a:r>
            <a:r>
              <a:rPr lang="en-US" err="1"/>
              <a:t>envrionment</a:t>
            </a:r>
            <a:r>
              <a:rPr lang="en-US"/>
              <a:t> ID).</a:t>
            </a:r>
          </a:p>
          <a:p>
            <a:pPr lvl="1">
              <a:buFont typeface="Arial"/>
              <a:buChar char="•"/>
            </a:pPr>
            <a:r>
              <a:rPr lang="en-US"/>
              <a:t>Copy and paste your Dynatrace environment URL and API key into the Dynatrace environments table within ServiceNow.</a:t>
            </a:r>
          </a:p>
          <a:p>
            <a:pPr>
              <a:buFont typeface="Arial"/>
              <a:buChar char="•"/>
            </a:pPr>
            <a:endParaRPr lang="en-US">
              <a:latin typeface="Bernina Sans Light"/>
            </a:endParaRPr>
          </a:p>
          <a:p>
            <a:pPr>
              <a:buFont typeface="Arial"/>
              <a:buChar char="•"/>
            </a:pPr>
            <a:endParaRPr lang="en-US" b="1">
              <a:latin typeface="Bernina Sans Light"/>
            </a:endParaRPr>
          </a:p>
          <a:p>
            <a:pPr>
              <a:buFont typeface="Arial"/>
              <a:buChar char="•"/>
            </a:pPr>
            <a:endParaRPr lang="en-US" b="1"/>
          </a:p>
          <a:p>
            <a:pPr marL="457200" lvl="1" indent="0">
              <a:buNone/>
            </a:pPr>
            <a:endParaRPr lang="en-US"/>
          </a:p>
          <a:p>
            <a:pPr marL="0" indent="0">
              <a:buNone/>
            </a:pPr>
            <a:endParaRPr lang="en-US">
              <a:latin typeface="Bernina Sans Light"/>
              <a:cs typeface="Calibri Light"/>
            </a:endParaRPr>
          </a:p>
          <a:p>
            <a:pPr>
              <a:buFont typeface="Arial"/>
              <a:buChar char="•"/>
            </a:pPr>
            <a:endParaRPr lang="en-US"/>
          </a:p>
          <a:p>
            <a:pPr>
              <a:buNone/>
            </a:pPr>
            <a:endParaRPr lang="en-US"/>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12</a:t>
            </a:r>
            <a:endParaRPr lang="en-US"/>
          </a:p>
        </p:txBody>
      </p:sp>
      <p:pic>
        <p:nvPicPr>
          <p:cNvPr id="7" name="Picture 6">
            <a:extLst>
              <a:ext uri="{FF2B5EF4-FFF2-40B4-BE49-F238E27FC236}">
                <a16:creationId xmlns:a16="http://schemas.microsoft.com/office/drawing/2014/main" id="{353805B8-3F3F-EA4E-AD3D-7AEB7A2744E3}"/>
              </a:ext>
            </a:extLst>
          </p:cNvPr>
          <p:cNvPicPr>
            <a:picLocks noChangeAspect="1"/>
          </p:cNvPicPr>
          <p:nvPr/>
        </p:nvPicPr>
        <p:blipFill>
          <a:blip r:embed="rId2"/>
          <a:stretch>
            <a:fillRect/>
          </a:stretch>
        </p:blipFill>
        <p:spPr>
          <a:xfrm>
            <a:off x="3591498" y="2933450"/>
            <a:ext cx="6936563" cy="3288578"/>
          </a:xfrm>
          <a:prstGeom prst="rect">
            <a:avLst/>
          </a:prstGeom>
        </p:spPr>
      </p:pic>
    </p:spTree>
    <p:extLst>
      <p:ext uri="{BB962C8B-B14F-4D97-AF65-F5344CB8AC3E}">
        <p14:creationId xmlns:p14="http://schemas.microsoft.com/office/powerpoint/2010/main" val="3624829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a:extLst>
              <a:ext uri="{FF2B5EF4-FFF2-40B4-BE49-F238E27FC236}">
                <a16:creationId xmlns:a16="http://schemas.microsoft.com/office/drawing/2014/main" id="{63B770B0-CEB7-4980-B6F6-F23AD59CF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000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923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endParaRPr lang="en-US"/>
          </a:p>
          <a:p>
            <a:r>
              <a:rPr lang="en-US">
                <a:latin typeface="Bernina Sans Narrow"/>
                <a:cs typeface="Calibri"/>
              </a:rPr>
              <a:t>Configure the ServiceNow problem integration on Dynatrace side</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a:xfrm>
            <a:off x="3591498" y="1363579"/>
            <a:ext cx="7762301" cy="1995989"/>
          </a:xfrm>
        </p:spPr>
        <p:txBody>
          <a:bodyPr vert="horz" lIns="91440" tIns="45720" rIns="91440" bIns="45720" rtlCol="0" anchor="t">
            <a:normAutofit lnSpcReduction="10000"/>
          </a:bodyPr>
          <a:lstStyle/>
          <a:p>
            <a:pPr marL="0" indent="0">
              <a:buNone/>
            </a:pPr>
            <a:r>
              <a:rPr lang="en-US" b="1">
                <a:latin typeface="Bernina Sans Light"/>
                <a:cs typeface="Calibri Light"/>
              </a:rPr>
              <a:t>Step 13 </a:t>
            </a:r>
            <a:endParaRPr lang="en-US">
              <a:latin typeface="Bernina Sans Light"/>
              <a:cs typeface="Calibri Light"/>
            </a:endParaRPr>
          </a:p>
          <a:p>
            <a:pPr>
              <a:buFont typeface="Arial"/>
              <a:buChar char="•"/>
            </a:pPr>
            <a:r>
              <a:rPr lang="en-US">
                <a:latin typeface="Bernina Sans Light"/>
              </a:rPr>
              <a:t>After</a:t>
            </a:r>
            <a:r>
              <a:rPr lang="en-US">
                <a:latin typeface="Bernina Sans Light"/>
                <a:cs typeface="Calibri Light"/>
              </a:rPr>
              <a:t> installing and configuring Dynatrace </a:t>
            </a:r>
            <a:r>
              <a:rPr lang="en-US">
                <a:latin typeface="Bernina Sans Light"/>
              </a:rPr>
              <a:t>integration </a:t>
            </a:r>
            <a:r>
              <a:rPr lang="en-US">
                <a:latin typeface="Bernina Sans Light"/>
                <a:cs typeface="Calibri Light"/>
              </a:rPr>
              <a:t>on </a:t>
            </a:r>
            <a:r>
              <a:rPr lang="en-US">
                <a:latin typeface="Bernina Sans Light"/>
              </a:rPr>
              <a:t>the ServiceNow side, switch over to your Dynatrace environment.</a:t>
            </a:r>
            <a:endParaRPr lang="en-US"/>
          </a:p>
          <a:p>
            <a:pPr>
              <a:buFont typeface="Arial"/>
              <a:buChar char="•"/>
            </a:pPr>
            <a:r>
              <a:rPr lang="en-US">
                <a:latin typeface="Bernina Sans Light"/>
                <a:cs typeface="Calibri Light"/>
              </a:rPr>
              <a:t>Navigate to </a:t>
            </a:r>
            <a:r>
              <a:rPr lang="en-US" b="1">
                <a:latin typeface="Bernina Sans Light"/>
                <a:cs typeface="Calibri Light"/>
              </a:rPr>
              <a:t>Dynatrace</a:t>
            </a:r>
            <a:r>
              <a:rPr lang="en-US">
                <a:latin typeface="Bernina Sans Light"/>
                <a:cs typeface="Calibri Light"/>
              </a:rPr>
              <a:t> &gt; </a:t>
            </a:r>
            <a:r>
              <a:rPr lang="en-US" b="1">
                <a:latin typeface="Bernina Sans Light"/>
                <a:cs typeface="Calibri Light"/>
              </a:rPr>
              <a:t>Settings</a:t>
            </a:r>
            <a:r>
              <a:rPr lang="en-US">
                <a:latin typeface="Bernina Sans Light"/>
                <a:cs typeface="Calibri Light"/>
              </a:rPr>
              <a:t> &gt; </a:t>
            </a:r>
            <a:r>
              <a:rPr lang="en-US" b="1">
                <a:latin typeface="Bernina Sans Light"/>
                <a:cs typeface="Calibri Light"/>
              </a:rPr>
              <a:t>Integration</a:t>
            </a:r>
            <a:r>
              <a:rPr lang="en-US">
                <a:latin typeface="Bernina Sans Light"/>
                <a:cs typeface="Calibri Light"/>
              </a:rPr>
              <a:t> &gt; </a:t>
            </a:r>
            <a:r>
              <a:rPr lang="en-US" b="1">
                <a:latin typeface="Bernina Sans Light"/>
                <a:cs typeface="Calibri Light"/>
              </a:rPr>
              <a:t>Problem notifications</a:t>
            </a:r>
            <a:r>
              <a:rPr lang="en-US">
                <a:latin typeface="Bernina Sans Light"/>
                <a:cs typeface="Calibri Light"/>
              </a:rPr>
              <a:t>, click </a:t>
            </a:r>
            <a:r>
              <a:rPr lang="en-US" b="1">
                <a:latin typeface="Bernina Sans Light"/>
                <a:cs typeface="Calibri Light"/>
              </a:rPr>
              <a:t>Set up notifications</a:t>
            </a:r>
            <a:r>
              <a:rPr lang="en-US">
                <a:latin typeface="Bernina Sans Light"/>
                <a:cs typeface="Calibri Light"/>
              </a:rPr>
              <a:t>, and select </a:t>
            </a:r>
            <a:r>
              <a:rPr lang="en-US" b="1">
                <a:latin typeface="Bernina Sans Light"/>
              </a:rPr>
              <a:t>ServiceNow</a:t>
            </a:r>
            <a:r>
              <a:rPr lang="en-US">
                <a:latin typeface="Bernina Sans Light"/>
              </a:rPr>
              <a:t>.</a:t>
            </a:r>
            <a:endParaRPr lang="en-US"/>
          </a:p>
          <a:p>
            <a:pPr>
              <a:buFont typeface="Arial"/>
              <a:buChar char="•"/>
            </a:pPr>
            <a:endParaRPr lang="en-US">
              <a:latin typeface="Bernina Sans Light"/>
            </a:endParaRPr>
          </a:p>
          <a:p>
            <a:pPr>
              <a:buFont typeface="Arial"/>
              <a:buChar char="•"/>
            </a:pPr>
            <a:endParaRPr lang="en-US"/>
          </a:p>
          <a:p>
            <a:pPr>
              <a:buFont typeface="Arial"/>
              <a:buChar char="•"/>
            </a:pPr>
            <a:endParaRPr lang="en-US">
              <a:latin typeface="Bernina Sans Light"/>
            </a:endParaRPr>
          </a:p>
          <a:p>
            <a:pPr>
              <a:buFont typeface="Arial"/>
              <a:buChar char="•"/>
            </a:pPr>
            <a:endParaRPr lang="en-US" b="1">
              <a:latin typeface="Bernina Sans Light"/>
            </a:endParaRPr>
          </a:p>
          <a:p>
            <a:pPr>
              <a:buFont typeface="Arial"/>
              <a:buChar char="•"/>
            </a:pPr>
            <a:endParaRPr lang="en-US" b="1"/>
          </a:p>
          <a:p>
            <a:pPr marL="457200" lvl="1" indent="0">
              <a:buNone/>
            </a:pPr>
            <a:endParaRPr lang="en-US"/>
          </a:p>
          <a:p>
            <a:pPr marL="0" indent="0">
              <a:buNone/>
            </a:pPr>
            <a:endParaRPr lang="en-US">
              <a:latin typeface="Bernina Sans Light"/>
              <a:cs typeface="Calibri Light"/>
            </a:endParaRPr>
          </a:p>
          <a:p>
            <a:pPr>
              <a:buFont typeface="Arial"/>
              <a:buChar char="•"/>
            </a:pPr>
            <a:endParaRPr lang="en-US"/>
          </a:p>
          <a:p>
            <a:pPr>
              <a:buNone/>
            </a:pPr>
            <a:endParaRPr lang="en-US"/>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13</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9F9CB3EF-231A-4E0F-BEBE-C511DEC47726}"/>
              </a:ext>
            </a:extLst>
          </p:cNvPr>
          <p:cNvPicPr>
            <a:picLocks noChangeAspect="1"/>
          </p:cNvPicPr>
          <p:nvPr/>
        </p:nvPicPr>
        <p:blipFill>
          <a:blip r:embed="rId2"/>
          <a:stretch>
            <a:fillRect/>
          </a:stretch>
        </p:blipFill>
        <p:spPr>
          <a:xfrm>
            <a:off x="3912268" y="3182687"/>
            <a:ext cx="5941594" cy="3310021"/>
          </a:xfrm>
          <a:prstGeom prst="rect">
            <a:avLst/>
          </a:prstGeom>
        </p:spPr>
      </p:pic>
    </p:spTree>
    <p:extLst>
      <p:ext uri="{BB962C8B-B14F-4D97-AF65-F5344CB8AC3E}">
        <p14:creationId xmlns:p14="http://schemas.microsoft.com/office/powerpoint/2010/main" val="4231379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endParaRPr lang="en-US"/>
          </a:p>
          <a:p>
            <a:r>
              <a:rPr lang="en-US">
                <a:latin typeface="Bernina Sans Narrow"/>
                <a:cs typeface="Calibri"/>
              </a:rPr>
              <a:t>Configure the ServiceNow problem integration on Dynatrace side</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a:xfrm>
            <a:off x="3591498" y="1363578"/>
            <a:ext cx="7762301" cy="5129295"/>
          </a:xfrm>
        </p:spPr>
        <p:txBody>
          <a:bodyPr vert="horz" lIns="91440" tIns="45720" rIns="91440" bIns="45720" rtlCol="0" anchor="t">
            <a:noAutofit/>
          </a:bodyPr>
          <a:lstStyle/>
          <a:p>
            <a:pPr marL="0" indent="0">
              <a:buNone/>
            </a:pPr>
            <a:r>
              <a:rPr lang="en-US" sz="1100" b="1">
                <a:latin typeface="Bernina Sans Light"/>
                <a:cs typeface="Calibri Light"/>
              </a:rPr>
              <a:t>Step 14 </a:t>
            </a:r>
            <a:endParaRPr lang="en-US" sz="1100">
              <a:latin typeface="Bernina Sans Light"/>
              <a:cs typeface="Calibri Light"/>
            </a:endParaRPr>
          </a:p>
          <a:p>
            <a:pPr>
              <a:buFont typeface="Arial"/>
              <a:buChar char="•"/>
            </a:pPr>
            <a:r>
              <a:rPr lang="en-US" sz="1100">
                <a:latin typeface="Bernina Sans Light"/>
                <a:cs typeface="Calibri Light"/>
              </a:rPr>
              <a:t>On the </a:t>
            </a:r>
            <a:r>
              <a:rPr lang="en-US" sz="1100" b="1">
                <a:latin typeface="Bernina Sans Light"/>
                <a:cs typeface="Calibri Light"/>
              </a:rPr>
              <a:t>Set up ServiceNow integration</a:t>
            </a:r>
            <a:r>
              <a:rPr lang="en-US" sz="1100">
                <a:latin typeface="Bernina Sans Light"/>
                <a:cs typeface="Calibri Light"/>
              </a:rPr>
              <a:t> page, type a custom name for your new integration (for example, </a:t>
            </a:r>
            <a:r>
              <a:rPr lang="en-US" sz="1100">
                <a:latin typeface="Consolas"/>
                <a:cs typeface="Calibri Light"/>
              </a:rPr>
              <a:t>My new ServiceNow Integration</a:t>
            </a:r>
            <a:r>
              <a:rPr lang="en-US" sz="1100">
                <a:latin typeface="Bernina Sans Light"/>
                <a:cs typeface="Calibri Light"/>
              </a:rPr>
              <a:t>). Enter your ServiceNow instance identifier as shown above (for example, </a:t>
            </a:r>
            <a:r>
              <a:rPr lang="en-US" sz="1100">
                <a:latin typeface="Consolas"/>
                <a:cs typeface="Calibri Light"/>
              </a:rPr>
              <a:t>dev23082</a:t>
            </a:r>
            <a:r>
              <a:rPr lang="en-US" sz="1100">
                <a:latin typeface="Bernina Sans Light"/>
                <a:cs typeface="Calibri Light"/>
              </a:rPr>
              <a:t>) and enter a ServiceNow username that has the following roles assigned to it:</a:t>
            </a:r>
            <a:endParaRPr lang="en-US" sz="1100"/>
          </a:p>
          <a:p>
            <a:pPr>
              <a:lnSpc>
                <a:spcPct val="100000"/>
              </a:lnSpc>
              <a:buFont typeface="Arial"/>
              <a:buChar char="•"/>
            </a:pPr>
            <a:r>
              <a:rPr lang="en-US" sz="1100" err="1">
                <a:latin typeface="+mj-lt"/>
                <a:cs typeface="Calibri Light"/>
              </a:rPr>
              <a:t>x_dynat_ruxit.Integration</a:t>
            </a:r>
            <a:r>
              <a:rPr lang="en-US" sz="1100">
                <a:latin typeface="+mj-lt"/>
                <a:cs typeface="Calibri Light"/>
              </a:rPr>
              <a:t>, </a:t>
            </a:r>
            <a:r>
              <a:rPr lang="en-US" sz="1100" err="1">
                <a:latin typeface="+mj-lt"/>
                <a:cs typeface="Calibri Light"/>
              </a:rPr>
              <a:t>rest_service</a:t>
            </a:r>
            <a:r>
              <a:rPr lang="en-US" sz="1100">
                <a:latin typeface="+mj-lt"/>
              </a:rPr>
              <a:t> and </a:t>
            </a:r>
            <a:r>
              <a:rPr lang="en-US" sz="1100" err="1">
                <a:latin typeface="+mj-lt"/>
                <a:cs typeface="Calibri Light"/>
              </a:rPr>
              <a:t>web_service_admin</a:t>
            </a:r>
            <a:endParaRPr lang="en-US" sz="1100">
              <a:latin typeface="+mj-lt"/>
            </a:endParaRPr>
          </a:p>
          <a:p>
            <a:pPr>
              <a:lnSpc>
                <a:spcPct val="100000"/>
              </a:lnSpc>
              <a:buFont typeface="Arial"/>
              <a:buChar char="•"/>
            </a:pPr>
            <a:r>
              <a:rPr lang="en-US" sz="1100">
                <a:latin typeface="Bernina Sans Light"/>
                <a:cs typeface="Calibri Light"/>
              </a:rPr>
              <a:t>If you're running a ServiceNow instance within your own domain, use the domain of your instance instead of the instance identifier.</a:t>
            </a:r>
          </a:p>
          <a:p>
            <a:pPr>
              <a:lnSpc>
                <a:spcPct val="100000"/>
              </a:lnSpc>
              <a:buFont typeface="Arial"/>
              <a:buChar char="•"/>
            </a:pPr>
            <a:r>
              <a:rPr lang="en-US" sz="1100">
                <a:latin typeface="Bernina Sans Light"/>
                <a:cs typeface="Calibri Light"/>
              </a:rPr>
              <a:t>Add the following placeholders in the Description field of the integration page: {State}: {</a:t>
            </a:r>
            <a:r>
              <a:rPr lang="en-US" sz="1100" err="1">
                <a:latin typeface="Bernina Sans Light"/>
                <a:cs typeface="Calibri Light"/>
              </a:rPr>
              <a:t>ProblemImpact</a:t>
            </a:r>
            <a:r>
              <a:rPr lang="en-US" sz="1100">
                <a:latin typeface="Bernina Sans Light"/>
                <a:cs typeface="Calibri Light"/>
              </a:rPr>
              <a:t>}: {</a:t>
            </a:r>
            <a:r>
              <a:rPr lang="en-US" sz="1100" err="1">
                <a:latin typeface="Bernina Sans Light"/>
                <a:cs typeface="Calibri Light"/>
              </a:rPr>
              <a:t>ProblemID</a:t>
            </a:r>
            <a:r>
              <a:rPr lang="en-US" sz="1100">
                <a:latin typeface="Bernina Sans Light"/>
                <a:cs typeface="Calibri Light"/>
              </a:rPr>
              <a:t>}: {</a:t>
            </a:r>
            <a:r>
              <a:rPr lang="en-US" sz="1100" err="1">
                <a:latin typeface="Bernina Sans Light"/>
                <a:cs typeface="Calibri Light"/>
              </a:rPr>
              <a:t>ProblemTitle</a:t>
            </a:r>
            <a:r>
              <a:rPr lang="en-US" sz="1100">
                <a:latin typeface="Bernina Sans Light"/>
                <a:cs typeface="Calibri Light"/>
              </a:rPr>
              <a:t>}: {</a:t>
            </a:r>
            <a:r>
              <a:rPr lang="en-US" sz="1100" err="1">
                <a:latin typeface="Bernina Sans Light"/>
                <a:cs typeface="Calibri Light"/>
              </a:rPr>
              <a:t>ProblemSeverity</a:t>
            </a:r>
            <a:r>
              <a:rPr lang="en-US" sz="1100">
                <a:latin typeface="Bernina Sans Light"/>
                <a:cs typeface="Calibri Light"/>
              </a:rPr>
              <a:t>}</a:t>
            </a:r>
          </a:p>
          <a:p>
            <a:pPr>
              <a:lnSpc>
                <a:spcPct val="100000"/>
              </a:lnSpc>
              <a:buFont typeface="Arial"/>
              <a:buChar char="•"/>
            </a:pPr>
            <a:r>
              <a:rPr lang="en-US" sz="1100">
                <a:latin typeface="Bernina Sans Light"/>
                <a:cs typeface="Calibri Light"/>
              </a:rPr>
              <a:t>Ensure that the toggles for </a:t>
            </a:r>
            <a:r>
              <a:rPr lang="en-US" sz="1100" b="1">
                <a:latin typeface="Bernina Sans Light"/>
                <a:cs typeface="Calibri Light"/>
              </a:rPr>
              <a:t>Send incidents into ServiceNow ITSM </a:t>
            </a:r>
            <a:r>
              <a:rPr lang="en-US" sz="1100">
                <a:latin typeface="Bernina Sans Light"/>
                <a:cs typeface="Calibri Light"/>
              </a:rPr>
              <a:t>and </a:t>
            </a:r>
            <a:r>
              <a:rPr lang="en-US" sz="1100" b="1">
                <a:latin typeface="Bernina Sans Light"/>
                <a:cs typeface="Calibri Light"/>
              </a:rPr>
              <a:t>Send events into ServiceNow ITOM </a:t>
            </a:r>
            <a:r>
              <a:rPr lang="en-US" sz="1100">
                <a:latin typeface="Bernina Sans Light"/>
                <a:cs typeface="Calibri Light"/>
              </a:rPr>
              <a:t>are both enabled</a:t>
            </a:r>
          </a:p>
          <a:p>
            <a:pPr>
              <a:lnSpc>
                <a:spcPct val="100000"/>
              </a:lnSpc>
              <a:buFont typeface="Arial"/>
              <a:buChar char="•"/>
            </a:pPr>
            <a:r>
              <a:rPr lang="en-US" sz="1100">
                <a:latin typeface="Bernina Sans Light"/>
                <a:cs typeface="Calibri Light"/>
              </a:rPr>
              <a:t>Click </a:t>
            </a:r>
            <a:r>
              <a:rPr lang="en-US" sz="1100" b="1">
                <a:latin typeface="Bernina Sans Light"/>
                <a:cs typeface="Calibri Light"/>
              </a:rPr>
              <a:t>on Send Test Notification </a:t>
            </a:r>
            <a:r>
              <a:rPr lang="en-US" sz="1100">
                <a:latin typeface="Bernina Sans Light"/>
                <a:cs typeface="Calibri Light"/>
              </a:rPr>
              <a:t>and </a:t>
            </a:r>
            <a:r>
              <a:rPr lang="en-US" sz="1100" b="1">
                <a:latin typeface="Bernina Sans Light"/>
                <a:cs typeface="Calibri Light"/>
              </a:rPr>
              <a:t>save.</a:t>
            </a:r>
          </a:p>
          <a:p>
            <a:pPr marL="0" indent="0">
              <a:buNone/>
            </a:pPr>
            <a:endParaRPr lang="en-US"/>
          </a:p>
          <a:p>
            <a:pPr>
              <a:buFont typeface="Arial"/>
              <a:buChar char="•"/>
            </a:pPr>
            <a:endParaRPr lang="en-US">
              <a:latin typeface="Bernina Sans Light"/>
            </a:endParaRPr>
          </a:p>
          <a:p>
            <a:pPr>
              <a:buFont typeface="Arial"/>
              <a:buChar char="•"/>
            </a:pPr>
            <a:endParaRPr lang="en-US"/>
          </a:p>
          <a:p>
            <a:pPr>
              <a:buFont typeface="Arial"/>
              <a:buChar char="•"/>
            </a:pPr>
            <a:endParaRPr lang="en-US">
              <a:latin typeface="Bernina Sans Light"/>
            </a:endParaRPr>
          </a:p>
          <a:p>
            <a:pPr>
              <a:buFont typeface="Arial"/>
              <a:buChar char="•"/>
            </a:pPr>
            <a:endParaRPr lang="en-US" b="1">
              <a:latin typeface="Bernina Sans Light"/>
            </a:endParaRPr>
          </a:p>
          <a:p>
            <a:pPr>
              <a:buFont typeface="Arial"/>
              <a:buChar char="•"/>
            </a:pPr>
            <a:endParaRPr lang="en-US" b="1"/>
          </a:p>
          <a:p>
            <a:pPr marL="457200" lvl="1" indent="0">
              <a:buNone/>
            </a:pPr>
            <a:endParaRPr lang="en-US"/>
          </a:p>
          <a:p>
            <a:pPr marL="0" indent="0">
              <a:buNone/>
            </a:pPr>
            <a:endParaRPr lang="en-US">
              <a:latin typeface="Bernina Sans Light"/>
              <a:cs typeface="Calibri Light"/>
            </a:endParaRPr>
          </a:p>
          <a:p>
            <a:pPr>
              <a:buFont typeface="Arial"/>
              <a:buChar char="•"/>
            </a:pPr>
            <a:endParaRPr lang="en-US"/>
          </a:p>
          <a:p>
            <a:pPr>
              <a:buNone/>
            </a:pPr>
            <a:endParaRPr lang="en-US"/>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14</a:t>
            </a:r>
            <a:endParaRPr lang="en-US"/>
          </a:p>
        </p:txBody>
      </p:sp>
      <p:pic>
        <p:nvPicPr>
          <p:cNvPr id="7" name="Picture 7" descr="A screenshot of a cell phone&#10;&#10;Description generated with very high confidence">
            <a:extLst>
              <a:ext uri="{FF2B5EF4-FFF2-40B4-BE49-F238E27FC236}">
                <a16:creationId xmlns:a16="http://schemas.microsoft.com/office/drawing/2014/main" id="{30EF4F30-3E41-4FDB-9487-118996257C0A}"/>
              </a:ext>
            </a:extLst>
          </p:cNvPr>
          <p:cNvPicPr>
            <a:picLocks noChangeAspect="1"/>
          </p:cNvPicPr>
          <p:nvPr/>
        </p:nvPicPr>
        <p:blipFill>
          <a:blip r:embed="rId2"/>
          <a:stretch>
            <a:fillRect/>
          </a:stretch>
        </p:blipFill>
        <p:spPr>
          <a:xfrm>
            <a:off x="6590297" y="4249515"/>
            <a:ext cx="4763502" cy="2317786"/>
          </a:xfrm>
          <a:prstGeom prst="rect">
            <a:avLst/>
          </a:prstGeom>
        </p:spPr>
      </p:pic>
      <p:pic>
        <p:nvPicPr>
          <p:cNvPr id="3" name="Picture 2">
            <a:extLst>
              <a:ext uri="{FF2B5EF4-FFF2-40B4-BE49-F238E27FC236}">
                <a16:creationId xmlns:a16="http://schemas.microsoft.com/office/drawing/2014/main" id="{3EECFC6A-8083-CF4C-A3C2-5CF266937C2A}"/>
              </a:ext>
            </a:extLst>
          </p:cNvPr>
          <p:cNvPicPr>
            <a:picLocks noChangeAspect="1"/>
          </p:cNvPicPr>
          <p:nvPr/>
        </p:nvPicPr>
        <p:blipFill>
          <a:blip r:embed="rId3"/>
          <a:stretch>
            <a:fillRect/>
          </a:stretch>
        </p:blipFill>
        <p:spPr>
          <a:xfrm>
            <a:off x="3306726" y="4829025"/>
            <a:ext cx="3132456" cy="1738276"/>
          </a:xfrm>
          <a:prstGeom prst="rect">
            <a:avLst/>
          </a:prstGeom>
        </p:spPr>
      </p:pic>
    </p:spTree>
    <p:extLst>
      <p:ext uri="{BB962C8B-B14F-4D97-AF65-F5344CB8AC3E}">
        <p14:creationId xmlns:p14="http://schemas.microsoft.com/office/powerpoint/2010/main" val="876104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Automatic Configuration Check</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a:xfrm>
            <a:off x="3591498" y="1363579"/>
            <a:ext cx="7762301" cy="1609976"/>
          </a:xfrm>
        </p:spPr>
        <p:txBody>
          <a:bodyPr vert="horz" lIns="91440" tIns="45720" rIns="91440" bIns="45720" rtlCol="0" anchor="t">
            <a:normAutofit fontScale="77500" lnSpcReduction="20000"/>
          </a:bodyPr>
          <a:lstStyle/>
          <a:p>
            <a:pPr marL="0" indent="0">
              <a:buNone/>
            </a:pPr>
            <a:r>
              <a:rPr lang="en-US" b="1">
                <a:latin typeface="Bernina Sans Light"/>
                <a:cs typeface="Calibri Light"/>
              </a:rPr>
              <a:t>Step 15 </a:t>
            </a:r>
            <a:endParaRPr lang="en-US">
              <a:latin typeface="Bernina Sans Light"/>
              <a:cs typeface="Calibri Light"/>
            </a:endParaRPr>
          </a:p>
          <a:p>
            <a:pPr marL="0" indent="0">
              <a:buNone/>
            </a:pPr>
            <a:r>
              <a:rPr lang="en-US"/>
              <a:t>Setting up the integration manually can be tricky, especially when every configuration setting is correct and the Dynatrace API can be reached through firewalls. To help you with the set-up process, the integration app contains an automatic configuration checker that helps you identify the exact problem. The following images compare a successful configuration with an unsuccessful one:</a:t>
            </a:r>
          </a:p>
          <a:p>
            <a:pPr>
              <a:buFont typeface="Arial"/>
              <a:buChar char="•"/>
            </a:pPr>
            <a:endParaRPr lang="en-US">
              <a:latin typeface="Bernina Sans Light"/>
            </a:endParaRPr>
          </a:p>
          <a:p>
            <a:pPr>
              <a:buFont typeface="Arial"/>
              <a:buChar char="•"/>
            </a:pPr>
            <a:endParaRPr lang="en-US"/>
          </a:p>
          <a:p>
            <a:pPr>
              <a:buFont typeface="Arial"/>
              <a:buChar char="•"/>
            </a:pPr>
            <a:endParaRPr lang="en-US">
              <a:latin typeface="Bernina Sans Light"/>
            </a:endParaRPr>
          </a:p>
          <a:p>
            <a:pPr>
              <a:buFont typeface="Arial"/>
              <a:buChar char="•"/>
            </a:pPr>
            <a:endParaRPr lang="en-US" b="1">
              <a:latin typeface="Bernina Sans Light"/>
            </a:endParaRPr>
          </a:p>
          <a:p>
            <a:pPr>
              <a:buFont typeface="Arial"/>
              <a:buChar char="•"/>
            </a:pPr>
            <a:endParaRPr lang="en-US" b="1"/>
          </a:p>
          <a:p>
            <a:pPr marL="457200" lvl="1" indent="0">
              <a:buNone/>
            </a:pPr>
            <a:endParaRPr lang="en-US"/>
          </a:p>
          <a:p>
            <a:pPr marL="0" indent="0">
              <a:buNone/>
            </a:pPr>
            <a:endParaRPr lang="en-US">
              <a:latin typeface="Bernina Sans Light"/>
              <a:cs typeface="Calibri Light"/>
            </a:endParaRPr>
          </a:p>
          <a:p>
            <a:pPr>
              <a:buFont typeface="Arial"/>
              <a:buChar char="•"/>
            </a:pPr>
            <a:endParaRPr lang="en-US"/>
          </a:p>
          <a:p>
            <a:pPr>
              <a:buNone/>
            </a:pPr>
            <a:endParaRPr lang="en-US"/>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15</a:t>
            </a:r>
            <a:endParaRPr lang="en-US"/>
          </a:p>
        </p:txBody>
      </p:sp>
      <p:pic>
        <p:nvPicPr>
          <p:cNvPr id="6" name="Picture 6" descr="A screenshot of a cell phone&#10;&#10;Description generated with very high confidence">
            <a:extLst>
              <a:ext uri="{FF2B5EF4-FFF2-40B4-BE49-F238E27FC236}">
                <a16:creationId xmlns:a16="http://schemas.microsoft.com/office/drawing/2014/main" id="{27D30247-24B1-4686-A295-0AB08AE0BB00}"/>
              </a:ext>
            </a:extLst>
          </p:cNvPr>
          <p:cNvPicPr>
            <a:picLocks noChangeAspect="1"/>
          </p:cNvPicPr>
          <p:nvPr/>
        </p:nvPicPr>
        <p:blipFill>
          <a:blip r:embed="rId2"/>
          <a:stretch>
            <a:fillRect/>
          </a:stretch>
        </p:blipFill>
        <p:spPr>
          <a:xfrm>
            <a:off x="3796966" y="3311086"/>
            <a:ext cx="7039476" cy="3263773"/>
          </a:xfrm>
          <a:prstGeom prst="rect">
            <a:avLst/>
          </a:prstGeom>
        </p:spPr>
      </p:pic>
    </p:spTree>
    <p:extLst>
      <p:ext uri="{BB962C8B-B14F-4D97-AF65-F5344CB8AC3E}">
        <p14:creationId xmlns:p14="http://schemas.microsoft.com/office/powerpoint/2010/main" val="101988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Automatic Configuration Check</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0" name="Content Placeholder 9">
            <a:extLst>
              <a:ext uri="{FF2B5EF4-FFF2-40B4-BE49-F238E27FC236}">
                <a16:creationId xmlns:a16="http://schemas.microsoft.com/office/drawing/2014/main" id="{E07BD5B1-13D5-4C74-8700-963A261037BC}"/>
              </a:ext>
            </a:extLst>
          </p:cNvPr>
          <p:cNvSpPr>
            <a:spLocks noGrp="1"/>
          </p:cNvSpPr>
          <p:nvPr>
            <p:ph idx="1"/>
          </p:nvPr>
        </p:nvSpPr>
        <p:spPr>
          <a:xfrm>
            <a:off x="3591498" y="1363579"/>
            <a:ext cx="7762301" cy="446924"/>
          </a:xfrm>
        </p:spPr>
        <p:txBody>
          <a:bodyPr vert="horz" lIns="91440" tIns="45720" rIns="91440" bIns="45720" rtlCol="0" anchor="t">
            <a:normAutofit/>
          </a:bodyPr>
          <a:lstStyle/>
          <a:p>
            <a:pPr marL="0" indent="0">
              <a:buNone/>
            </a:pPr>
            <a:r>
              <a:rPr lang="en-US" b="1">
                <a:latin typeface="Bernina Sans Light"/>
                <a:cs typeface="Calibri Light"/>
              </a:rPr>
              <a:t>Step 15 : </a:t>
            </a:r>
            <a:r>
              <a:rPr lang="en-US">
                <a:latin typeface="Bernina Sans Light"/>
                <a:cs typeface="Calibri Light"/>
              </a:rPr>
              <a:t>Successful Configuration Check</a:t>
            </a:r>
          </a:p>
          <a:p>
            <a:pPr marL="0" indent="0">
              <a:buNone/>
            </a:pPr>
            <a:endParaRPr lang="en-US"/>
          </a:p>
          <a:p>
            <a:pPr>
              <a:buFont typeface="Arial"/>
              <a:buChar char="•"/>
            </a:pPr>
            <a:endParaRPr lang="en-US">
              <a:latin typeface="Bernina Sans Light"/>
            </a:endParaRPr>
          </a:p>
          <a:p>
            <a:pPr>
              <a:buFont typeface="Arial"/>
              <a:buChar char="•"/>
            </a:pPr>
            <a:endParaRPr lang="en-US"/>
          </a:p>
          <a:p>
            <a:pPr>
              <a:buFont typeface="Arial"/>
              <a:buChar char="•"/>
            </a:pPr>
            <a:endParaRPr lang="en-US">
              <a:latin typeface="Bernina Sans Light"/>
            </a:endParaRPr>
          </a:p>
          <a:p>
            <a:pPr>
              <a:buFont typeface="Arial"/>
              <a:buChar char="•"/>
            </a:pPr>
            <a:endParaRPr lang="en-US" b="1">
              <a:latin typeface="Bernina Sans Light"/>
            </a:endParaRPr>
          </a:p>
          <a:p>
            <a:pPr>
              <a:buFont typeface="Arial"/>
              <a:buChar char="•"/>
            </a:pPr>
            <a:endParaRPr lang="en-US" b="1"/>
          </a:p>
          <a:p>
            <a:pPr marL="457200" lvl="1" indent="0">
              <a:buNone/>
            </a:pPr>
            <a:endParaRPr lang="en-US"/>
          </a:p>
          <a:p>
            <a:pPr marL="0" indent="0">
              <a:buNone/>
            </a:pPr>
            <a:endParaRPr lang="en-US">
              <a:latin typeface="Bernina Sans Light"/>
              <a:cs typeface="Calibri Light"/>
            </a:endParaRPr>
          </a:p>
          <a:p>
            <a:pPr>
              <a:buFont typeface="Arial"/>
              <a:buChar char="•"/>
            </a:pPr>
            <a:endParaRPr lang="en-US"/>
          </a:p>
          <a:p>
            <a:pPr>
              <a:buNone/>
            </a:pPr>
            <a:endParaRPr lang="en-US"/>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15</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2309E844-40D7-4E28-A099-9B73AA871B94}"/>
              </a:ext>
            </a:extLst>
          </p:cNvPr>
          <p:cNvPicPr>
            <a:picLocks noChangeAspect="1"/>
          </p:cNvPicPr>
          <p:nvPr/>
        </p:nvPicPr>
        <p:blipFill>
          <a:blip r:embed="rId2"/>
          <a:stretch>
            <a:fillRect/>
          </a:stretch>
        </p:blipFill>
        <p:spPr>
          <a:xfrm>
            <a:off x="3656597" y="2064835"/>
            <a:ext cx="7370344" cy="3630698"/>
          </a:xfrm>
          <a:prstGeom prst="rect">
            <a:avLst/>
          </a:prstGeom>
        </p:spPr>
      </p:pic>
    </p:spTree>
    <p:extLst>
      <p:ext uri="{BB962C8B-B14F-4D97-AF65-F5344CB8AC3E}">
        <p14:creationId xmlns:p14="http://schemas.microsoft.com/office/powerpoint/2010/main" val="3770787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Problem Notification Placeholders</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16</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524000"/>
            <a:ext cx="7762301" cy="4803358"/>
          </a:xfrm>
        </p:spPr>
        <p:txBody>
          <a:bodyPr vert="horz" lIns="91440" tIns="45720" rIns="91440" bIns="45720" rtlCol="0" anchor="t">
            <a:normAutofit fontScale="85000" lnSpcReduction="10000"/>
          </a:bodyPr>
          <a:lstStyle/>
          <a:p>
            <a:pPr>
              <a:buFont typeface="Arial"/>
              <a:buChar char="•"/>
            </a:pPr>
            <a:r>
              <a:rPr lang="en-US">
                <a:latin typeface="Consolas"/>
              </a:rPr>
              <a:t>{PID}</a:t>
            </a:r>
            <a:r>
              <a:rPr lang="en-US"/>
              <a:t>: A unique system identifier of the reported problem.</a:t>
            </a:r>
          </a:p>
          <a:p>
            <a:pPr>
              <a:buFont typeface="Arial"/>
              <a:buChar char="•"/>
            </a:pPr>
            <a:r>
              <a:rPr lang="en-US">
                <a:latin typeface="Consolas"/>
              </a:rPr>
              <a:t>{ProblemDetailsHTML}</a:t>
            </a:r>
            <a:r>
              <a:rPr lang="en-US"/>
              <a:t>: Problem event details including the root cause as an HTML-formatted string.</a:t>
            </a:r>
          </a:p>
          <a:p>
            <a:pPr>
              <a:buFont typeface="Arial"/>
              <a:buChar char="•"/>
            </a:pPr>
            <a:r>
              <a:rPr lang="en-US">
                <a:latin typeface="Consolas"/>
              </a:rPr>
              <a:t>{ProblemID}</a:t>
            </a:r>
            <a:r>
              <a:rPr lang="en-US"/>
              <a:t>: ID number of the reported problem.</a:t>
            </a:r>
          </a:p>
          <a:p>
            <a:pPr>
              <a:buFont typeface="Arial"/>
              <a:buChar char="•"/>
            </a:pPr>
            <a:r>
              <a:rPr lang="en-US">
                <a:latin typeface="Consolas"/>
              </a:rPr>
              <a:t>{ProblemImpact}</a:t>
            </a:r>
            <a:r>
              <a:rPr lang="en-US"/>
              <a:t>: Impact level of the problem. Possible values are </a:t>
            </a:r>
            <a:r>
              <a:rPr lang="en-US">
                <a:latin typeface="Consolas"/>
              </a:rPr>
              <a:t>APPLICATION</a:t>
            </a:r>
            <a:r>
              <a:rPr lang="en-US"/>
              <a:t>, </a:t>
            </a:r>
            <a:r>
              <a:rPr lang="en-US">
                <a:latin typeface="Consolas"/>
              </a:rPr>
              <a:t>SERVICE</a:t>
            </a:r>
            <a:r>
              <a:rPr lang="en-US"/>
              <a:t>, and </a:t>
            </a:r>
            <a:r>
              <a:rPr lang="en-US">
                <a:latin typeface="Consolas"/>
              </a:rPr>
              <a:t>INFRASTRUCTURE</a:t>
            </a:r>
            <a:r>
              <a:rPr lang="en-US"/>
              <a:t>.</a:t>
            </a:r>
          </a:p>
          <a:p>
            <a:pPr>
              <a:buFont typeface="Arial"/>
              <a:buChar char="•"/>
            </a:pPr>
            <a:r>
              <a:rPr lang="en-US">
                <a:latin typeface="Consolas"/>
              </a:rPr>
              <a:t>{ProblemSeverity}</a:t>
            </a:r>
            <a:r>
              <a:rPr lang="en-US"/>
              <a:t>: Severity level of the problem. Possible values are </a:t>
            </a:r>
            <a:r>
              <a:rPr lang="en-US">
                <a:latin typeface="Consolas"/>
              </a:rPr>
              <a:t>AVAILABILITY</a:t>
            </a:r>
            <a:r>
              <a:rPr lang="en-US"/>
              <a:t>, </a:t>
            </a:r>
            <a:r>
              <a:rPr lang="en-US">
                <a:latin typeface="Consolas"/>
              </a:rPr>
              <a:t>ERROR</a:t>
            </a:r>
            <a:r>
              <a:rPr lang="en-US"/>
              <a:t>, </a:t>
            </a:r>
            <a:r>
              <a:rPr lang="en-US">
                <a:latin typeface="Consolas"/>
              </a:rPr>
              <a:t>PERFORMANCE</a:t>
            </a:r>
            <a:r>
              <a:rPr lang="en-US"/>
              <a:t>, </a:t>
            </a:r>
            <a:r>
              <a:rPr lang="en-US">
                <a:latin typeface="Consolas"/>
              </a:rPr>
              <a:t>RESOURCE_CONTENTION</a:t>
            </a:r>
            <a:r>
              <a:rPr lang="en-US"/>
              <a:t>, and </a:t>
            </a:r>
            <a:r>
              <a:rPr lang="en-US">
                <a:latin typeface="Consolas"/>
              </a:rPr>
              <a:t>CUSTOM_ALERT</a:t>
            </a:r>
            <a:r>
              <a:rPr lang="en-US"/>
              <a:t>.</a:t>
            </a:r>
          </a:p>
          <a:p>
            <a:pPr>
              <a:buFont typeface="Arial"/>
              <a:buChar char="•"/>
            </a:pPr>
            <a:r>
              <a:rPr lang="en-US">
                <a:latin typeface="Consolas"/>
              </a:rPr>
              <a:t>{ProblemTitle}</a:t>
            </a:r>
            <a:r>
              <a:rPr lang="en-US"/>
              <a:t>: A short description of the problem.</a:t>
            </a:r>
          </a:p>
          <a:p>
            <a:pPr>
              <a:buFont typeface="Arial"/>
              <a:buChar char="•"/>
            </a:pPr>
            <a:r>
              <a:rPr lang="en-US">
                <a:latin typeface="Consolas"/>
              </a:rPr>
              <a:t>{State}</a:t>
            </a:r>
            <a:r>
              <a:rPr lang="en-US"/>
              <a:t>: Problem state. Possible values are </a:t>
            </a:r>
            <a:r>
              <a:rPr lang="en-US">
                <a:latin typeface="Consolas"/>
              </a:rPr>
              <a:t>OPEN</a:t>
            </a:r>
            <a:r>
              <a:rPr lang="en-US"/>
              <a:t>, </a:t>
            </a:r>
            <a:r>
              <a:rPr lang="en-US">
                <a:latin typeface="Consolas"/>
              </a:rPr>
              <a:t>RESOLVED</a:t>
            </a:r>
            <a:r>
              <a:rPr lang="en-US"/>
              <a:t> and </a:t>
            </a:r>
            <a:r>
              <a:rPr lang="en-US">
                <a:latin typeface="Consolas"/>
              </a:rPr>
              <a:t>MERGED</a:t>
            </a:r>
            <a:r>
              <a:rPr lang="en-US"/>
              <a:t>. </a:t>
            </a:r>
            <a:r>
              <a:rPr lang="en-US">
                <a:latin typeface="Consolas"/>
              </a:rPr>
              <a:t>MERGED</a:t>
            </a:r>
            <a:r>
              <a:rPr lang="en-US"/>
              <a:t> is used for problems that have merged with other existing problems.</a:t>
            </a:r>
          </a:p>
          <a:p>
            <a:pPr>
              <a:buFont typeface="Arial"/>
              <a:buChar char="•"/>
            </a:pPr>
            <a:r>
              <a:rPr lang="en-US">
                <a:latin typeface="Consolas"/>
              </a:rPr>
              <a:t>{Tags}</a:t>
            </a:r>
            <a:r>
              <a:rPr lang="en-US"/>
              <a:t>: Comma-separated list of tags that have been defined for all impacted entities.</a:t>
            </a:r>
          </a:p>
          <a:p>
            <a:pPr marL="0" indent="0">
              <a:buNone/>
            </a:pPr>
            <a:endParaRPr lang="en-US"/>
          </a:p>
        </p:txBody>
      </p:sp>
    </p:spTree>
    <p:extLst>
      <p:ext uri="{BB962C8B-B14F-4D97-AF65-F5344CB8AC3E}">
        <p14:creationId xmlns:p14="http://schemas.microsoft.com/office/powerpoint/2010/main" val="682674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Push Incidents and/or ITOM events</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17</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524000"/>
            <a:ext cx="7762301" cy="4803358"/>
          </a:xfrm>
        </p:spPr>
        <p:txBody>
          <a:bodyPr vert="horz" lIns="91440" tIns="45720" rIns="91440" bIns="45720" rtlCol="0" anchor="t">
            <a:normAutofit/>
          </a:bodyPr>
          <a:lstStyle/>
          <a:p>
            <a:pPr>
              <a:buFont typeface="Arial"/>
              <a:buChar char="•"/>
            </a:pPr>
            <a:r>
              <a:rPr lang="en-US">
                <a:latin typeface="Bernina Sans Light"/>
                <a:cs typeface="Calibri Light"/>
              </a:rPr>
              <a:t>By using the toggles for sending incidents and/or ITOM events, you can control when Dynatrace should automatically create an incident within the ServiceNow ITSM module and if all individual correlated events should be pushed into the ServiceNow ITOM events API. Keep in mind that the integration will fail if ITOM is enabled but not activated in your ServiceNow instance.</a:t>
            </a:r>
            <a:endParaRPr lang="en-US"/>
          </a:p>
          <a:p>
            <a:pPr>
              <a:buFont typeface="Arial"/>
              <a:buChar char="•"/>
            </a:pPr>
            <a:endParaRPr lang="en-US"/>
          </a:p>
          <a:p>
            <a:pPr marL="0" indent="0">
              <a:buNone/>
            </a:pPr>
            <a:endParaRPr lang="en-US"/>
          </a:p>
        </p:txBody>
      </p:sp>
      <p:pic>
        <p:nvPicPr>
          <p:cNvPr id="3" name="Picture 3" descr="A picture containing bird, flower&#10;&#10;Description generated with very high confidence">
            <a:extLst>
              <a:ext uri="{FF2B5EF4-FFF2-40B4-BE49-F238E27FC236}">
                <a16:creationId xmlns:a16="http://schemas.microsoft.com/office/drawing/2014/main" id="{77861F00-DC98-43A5-B5C8-1A4A1730C4CD}"/>
              </a:ext>
            </a:extLst>
          </p:cNvPr>
          <p:cNvPicPr>
            <a:picLocks noChangeAspect="1"/>
          </p:cNvPicPr>
          <p:nvPr/>
        </p:nvPicPr>
        <p:blipFill>
          <a:blip r:embed="rId2"/>
          <a:stretch>
            <a:fillRect/>
          </a:stretch>
        </p:blipFill>
        <p:spPr>
          <a:xfrm>
            <a:off x="3962400" y="3715783"/>
            <a:ext cx="2743200" cy="1251225"/>
          </a:xfrm>
          <a:prstGeom prst="rect">
            <a:avLst/>
          </a:prstGeom>
        </p:spPr>
      </p:pic>
    </p:spTree>
    <p:extLst>
      <p:ext uri="{BB962C8B-B14F-4D97-AF65-F5344CB8AC3E}">
        <p14:creationId xmlns:p14="http://schemas.microsoft.com/office/powerpoint/2010/main" val="604849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Incidents view in ServiceNow instance </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18</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524000"/>
            <a:ext cx="7762301" cy="4803358"/>
          </a:xfrm>
        </p:spPr>
        <p:txBody>
          <a:bodyPr vert="horz" lIns="91440" tIns="45720" rIns="91440" bIns="45720" rtlCol="0" anchor="t">
            <a:normAutofit/>
          </a:bodyPr>
          <a:lstStyle/>
          <a:p>
            <a:pPr>
              <a:buNone/>
            </a:pPr>
            <a:r>
              <a:rPr lang="en-US"/>
              <a:t>Automatic incident creation </a:t>
            </a:r>
          </a:p>
          <a:p>
            <a:pPr>
              <a:buNone/>
            </a:pPr>
            <a:r>
              <a:rPr lang="en-US">
                <a:latin typeface="Bernina Sans Light"/>
                <a:cs typeface="Calibri Light"/>
              </a:rPr>
              <a:t>    After configuration is complete on both the sides, Dynatrace as well as ServiceNow, problem notifications are pushed from Dynatrace to your ServiceNow instance, as shown below:</a:t>
            </a:r>
          </a:p>
          <a:p>
            <a:pPr marL="0" indent="0">
              <a:buNone/>
            </a:pPr>
            <a:endParaRPr lang="en-US"/>
          </a:p>
          <a:p>
            <a:pPr>
              <a:buFont typeface="Arial"/>
              <a:buChar char="•"/>
            </a:pPr>
            <a:endParaRPr lang="en-US"/>
          </a:p>
          <a:p>
            <a:pPr marL="0" indent="0">
              <a:buNone/>
            </a:pPr>
            <a:endParaRPr lang="en-US"/>
          </a:p>
        </p:txBody>
      </p:sp>
      <p:pic>
        <p:nvPicPr>
          <p:cNvPr id="4" name="Picture 5" descr="A screenshot of a cell phone&#10;&#10;Description generated with very high confidence">
            <a:extLst>
              <a:ext uri="{FF2B5EF4-FFF2-40B4-BE49-F238E27FC236}">
                <a16:creationId xmlns:a16="http://schemas.microsoft.com/office/drawing/2014/main" id="{75D06B5A-4847-47FD-87D4-1334A3038601}"/>
              </a:ext>
            </a:extLst>
          </p:cNvPr>
          <p:cNvPicPr>
            <a:picLocks noChangeAspect="1"/>
          </p:cNvPicPr>
          <p:nvPr/>
        </p:nvPicPr>
        <p:blipFill>
          <a:blip r:embed="rId2"/>
          <a:stretch>
            <a:fillRect/>
          </a:stretch>
        </p:blipFill>
        <p:spPr>
          <a:xfrm>
            <a:off x="3832058" y="3320138"/>
            <a:ext cx="6518107" cy="3045144"/>
          </a:xfrm>
          <a:prstGeom prst="rect">
            <a:avLst/>
          </a:prstGeom>
        </p:spPr>
      </p:pic>
    </p:spTree>
    <p:extLst>
      <p:ext uri="{BB962C8B-B14F-4D97-AF65-F5344CB8AC3E}">
        <p14:creationId xmlns:p14="http://schemas.microsoft.com/office/powerpoint/2010/main" val="3651142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Events view in ServiceNow instance </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19</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524000"/>
            <a:ext cx="7762301" cy="4803358"/>
          </a:xfrm>
        </p:spPr>
        <p:txBody>
          <a:bodyPr vert="horz" lIns="91440" tIns="45720" rIns="91440" bIns="45720" rtlCol="0" anchor="t">
            <a:normAutofit/>
          </a:bodyPr>
          <a:lstStyle/>
          <a:p>
            <a:pPr>
              <a:buNone/>
            </a:pPr>
            <a:r>
              <a:rPr lang="en-US">
                <a:latin typeface="Bernina Sans Light"/>
                <a:cs typeface="Calibri Light"/>
              </a:rPr>
              <a:t>Automatic Events creation </a:t>
            </a:r>
          </a:p>
          <a:p>
            <a:pPr>
              <a:buNone/>
            </a:pPr>
            <a:r>
              <a:rPr lang="en-US">
                <a:latin typeface="Bernina Sans Light"/>
                <a:cs typeface="Calibri Light"/>
              </a:rPr>
              <a:t>    After configuration is complete on both the sides, Dynatrace as well as ServiceNow, Events are pushed from Dynatrace to your ServiceNow instance, as shown below:</a:t>
            </a:r>
          </a:p>
          <a:p>
            <a:pPr marL="0" indent="0">
              <a:buNone/>
            </a:pPr>
            <a:endParaRPr lang="en-US"/>
          </a:p>
          <a:p>
            <a:pPr>
              <a:buFont typeface="Arial"/>
              <a:buChar char="•"/>
            </a:pPr>
            <a:endParaRPr lang="en-US"/>
          </a:p>
          <a:p>
            <a:pPr marL="0" indent="0">
              <a:buNone/>
            </a:pPr>
            <a:endParaRPr lang="en-US"/>
          </a:p>
        </p:txBody>
      </p:sp>
      <p:pic>
        <p:nvPicPr>
          <p:cNvPr id="3" name="Picture 5" descr="A screenshot of a cell phone&#10;&#10;Description generated with very high confidence">
            <a:extLst>
              <a:ext uri="{FF2B5EF4-FFF2-40B4-BE49-F238E27FC236}">
                <a16:creationId xmlns:a16="http://schemas.microsoft.com/office/drawing/2014/main" id="{65E6A0FE-F545-40A7-8604-09580A1762A2}"/>
              </a:ext>
            </a:extLst>
          </p:cNvPr>
          <p:cNvPicPr>
            <a:picLocks noChangeAspect="1"/>
          </p:cNvPicPr>
          <p:nvPr/>
        </p:nvPicPr>
        <p:blipFill>
          <a:blip r:embed="rId2"/>
          <a:stretch>
            <a:fillRect/>
          </a:stretch>
        </p:blipFill>
        <p:spPr>
          <a:xfrm>
            <a:off x="3947361" y="3357684"/>
            <a:ext cx="7069555" cy="3150527"/>
          </a:xfrm>
          <a:prstGeom prst="rect">
            <a:avLst/>
          </a:prstGeom>
        </p:spPr>
      </p:pic>
    </p:spTree>
    <p:extLst>
      <p:ext uri="{BB962C8B-B14F-4D97-AF65-F5344CB8AC3E}">
        <p14:creationId xmlns:p14="http://schemas.microsoft.com/office/powerpoint/2010/main" val="2610754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5"/>
            <a:ext cx="7762301" cy="473320"/>
          </a:xfrm>
        </p:spPr>
        <p:txBody>
          <a:bodyPr>
            <a:normAutofit fontScale="90000"/>
          </a:bodyPr>
          <a:lstStyle/>
          <a:p>
            <a:br>
              <a:rPr lang="en-US">
                <a:latin typeface="Bernina Sans Narrow"/>
                <a:cs typeface="Calibri"/>
              </a:rPr>
            </a:br>
            <a:r>
              <a:rPr lang="en-US">
                <a:latin typeface="Bernina Sans Narrow"/>
                <a:cs typeface="Calibri"/>
              </a:rPr>
              <a:t>Dynatrace Scoped App Main Modules</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20</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027321"/>
            <a:ext cx="7762301" cy="4803358"/>
          </a:xfrm>
        </p:spPr>
        <p:txBody>
          <a:bodyPr vert="horz" lIns="91440" tIns="45720" rIns="91440" bIns="45720" rtlCol="0" anchor="t">
            <a:normAutofit/>
          </a:bodyPr>
          <a:lstStyle/>
          <a:p>
            <a:pPr>
              <a:buNone/>
            </a:pPr>
            <a:r>
              <a:rPr lang="en-US" dirty="0">
                <a:latin typeface="Bernina Sans Light"/>
                <a:cs typeface="Calibri Light"/>
              </a:rPr>
              <a:t>After you've installed the Dynatrace app within your ServiceNow instance, you’ll find a new Dynatrace menu in ServiceNow with the following entries:</a:t>
            </a:r>
            <a:endParaRPr lang="en-US" dirty="0"/>
          </a:p>
          <a:p>
            <a:pPr>
              <a:buFont typeface="Arial"/>
              <a:buChar char="•"/>
            </a:pPr>
            <a:r>
              <a:rPr lang="en-US" b="1" dirty="0"/>
              <a:t>Support</a:t>
            </a:r>
            <a:r>
              <a:rPr lang="en-US" dirty="0"/>
              <a:t>: Report issues with your Dynatrace ServiceNow integration to Dynatrace Support.</a:t>
            </a:r>
          </a:p>
          <a:p>
            <a:pPr>
              <a:buFont typeface="Arial"/>
              <a:buChar char="•"/>
            </a:pPr>
            <a:r>
              <a:rPr lang="en-US" b="1" dirty="0"/>
              <a:t>Dynatrace Settings</a:t>
            </a:r>
            <a:r>
              <a:rPr lang="en-US" dirty="0"/>
              <a:t>: Use these settings to configure your Dynatrace integration.</a:t>
            </a:r>
          </a:p>
          <a:p>
            <a:pPr>
              <a:buFont typeface="Arial"/>
              <a:buChar char="•"/>
            </a:pPr>
            <a:r>
              <a:rPr lang="en-US" b="1" dirty="0"/>
              <a:t>Environments</a:t>
            </a:r>
            <a:r>
              <a:rPr lang="en-US" dirty="0"/>
              <a:t>: Configure one or multiple Dynatrace monitoring environments and token credentials to synchronize CMDB information with.</a:t>
            </a:r>
          </a:p>
          <a:p>
            <a:pPr>
              <a:buFont typeface="Arial"/>
              <a:buChar char="•"/>
            </a:pPr>
            <a:r>
              <a:rPr lang="en-US" b="1" dirty="0"/>
              <a:t>Problems</a:t>
            </a:r>
            <a:r>
              <a:rPr lang="en-US" dirty="0"/>
              <a:t>: Import set table that shows the number of Dynatrace-detected problems that have been pushed to and imported into your incident table.</a:t>
            </a:r>
          </a:p>
          <a:p>
            <a:pPr>
              <a:buFont typeface="Arial"/>
              <a:buChar char="•"/>
            </a:pPr>
            <a:r>
              <a:rPr lang="en-US" b="1" dirty="0"/>
              <a:t>Hosts</a:t>
            </a:r>
            <a:r>
              <a:rPr lang="en-US" dirty="0"/>
              <a:t>: A filtered view of your CMDB servers table that shows all Dynatrace-discovered hosts.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00387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Dynatrace Managed Tenant variations in setup</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21</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524000"/>
            <a:ext cx="7762301" cy="4803358"/>
          </a:xfrm>
        </p:spPr>
        <p:txBody>
          <a:bodyPr vert="horz" lIns="91440" tIns="45720" rIns="91440" bIns="45720" rtlCol="0" anchor="t">
            <a:normAutofit/>
          </a:bodyPr>
          <a:lstStyle/>
          <a:p>
            <a:pPr>
              <a:buNone/>
            </a:pPr>
            <a:r>
              <a:rPr lang="en-US"/>
              <a:t>If you're running a Dynatrace Managed instance, the server runs within your own datacenter. Therefore, a </a:t>
            </a:r>
            <a:r>
              <a:rPr lang="en-US">
                <a:hlinkClick r:id="rId2"/>
              </a:rPr>
              <a:t>Cluster ActiveGate</a:t>
            </a:r>
            <a:r>
              <a:rPr lang="en-US"/>
              <a:t> with a publicly accessible domain is necessary.</a:t>
            </a:r>
            <a:br>
              <a:rPr lang="en-US"/>
            </a:br>
            <a:r>
              <a:rPr lang="en-US"/>
              <a:t>For Dynatrace Managed installations, the URL pattern looks like the following example:</a:t>
            </a:r>
          </a:p>
          <a:p>
            <a:pPr>
              <a:buNone/>
            </a:pPr>
            <a:r>
              <a:rPr lang="en-US">
                <a:latin typeface="Consolas"/>
                <a:cs typeface="Calibri Light"/>
              </a:rPr>
              <a:t>https://&lt;YOUR_OWN_DOMAIN&gt;/e/caa3369e-8612-46e2-b8c9-4018298cce24/</a:t>
            </a:r>
            <a:endParaRPr lang="en-US">
              <a:cs typeface="Calibri Light"/>
            </a:endParaRPr>
          </a:p>
          <a:p>
            <a:pPr marL="0" indent="0">
              <a:buNone/>
            </a:pPr>
            <a:endParaRPr lang="en-US"/>
          </a:p>
          <a:p>
            <a:pPr marL="0" indent="0">
              <a:buNone/>
            </a:pPr>
            <a:endParaRPr lang="en-US"/>
          </a:p>
        </p:txBody>
      </p:sp>
    </p:spTree>
    <p:extLst>
      <p:ext uri="{BB962C8B-B14F-4D97-AF65-F5344CB8AC3E}">
        <p14:creationId xmlns:p14="http://schemas.microsoft.com/office/powerpoint/2010/main" val="1695739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53AD48-BB37-4637-807D-2210D1A4B652}"/>
              </a:ext>
            </a:extLst>
          </p:cNvPr>
          <p:cNvSpPr>
            <a:spLocks noGrp="1"/>
          </p:cNvSpPr>
          <p:nvPr>
            <p:ph type="title"/>
          </p:nvPr>
        </p:nvSpPr>
        <p:spPr/>
        <p:txBody>
          <a:bodyPr/>
          <a:lstStyle/>
          <a:p>
            <a:r>
              <a:rPr lang="en-US"/>
              <a:t>Dynatrace and ServiceNow</a:t>
            </a:r>
          </a:p>
        </p:txBody>
      </p:sp>
      <p:pic>
        <p:nvPicPr>
          <p:cNvPr id="6146" name="Picture 2">
            <a:extLst>
              <a:ext uri="{FF2B5EF4-FFF2-40B4-BE49-F238E27FC236}">
                <a16:creationId xmlns:a16="http://schemas.microsoft.com/office/drawing/2014/main" id="{BF2CB9B5-9637-4EA8-9A3C-A8B316274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453" y="2317544"/>
            <a:ext cx="6234545" cy="30393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AA63D0F1-8B71-4BB0-9F6B-3B6489764D49}"/>
              </a:ext>
            </a:extLst>
          </p:cNvPr>
          <p:cNvPicPr>
            <a:picLocks noChangeAspect="1"/>
          </p:cNvPicPr>
          <p:nvPr/>
        </p:nvPicPr>
        <p:blipFill>
          <a:blip r:embed="rId3">
            <a:duotone>
              <a:schemeClr val="accent1">
                <a:shade val="45000"/>
                <a:satMod val="135000"/>
              </a:schemeClr>
              <a:prstClr val="white"/>
            </a:duotone>
          </a:blip>
          <a:stretch>
            <a:fillRect/>
          </a:stretch>
        </p:blipFill>
        <p:spPr>
          <a:xfrm>
            <a:off x="957002" y="4000241"/>
            <a:ext cx="2286000" cy="2286000"/>
          </a:xfrm>
          <a:prstGeom prst="rect">
            <a:avLst/>
          </a:prstGeom>
        </p:spPr>
      </p:pic>
      <p:pic>
        <p:nvPicPr>
          <p:cNvPr id="10" name="Picture 9" descr="A close up of a sign&#10;&#10;Description automatically generated">
            <a:extLst>
              <a:ext uri="{FF2B5EF4-FFF2-40B4-BE49-F238E27FC236}">
                <a16:creationId xmlns:a16="http://schemas.microsoft.com/office/drawing/2014/main" id="{086A2BE8-4A64-4BF1-A01B-489F83FD4310}"/>
              </a:ext>
            </a:extLst>
          </p:cNvPr>
          <p:cNvPicPr>
            <a:picLocks noChangeAspect="1"/>
          </p:cNvPicPr>
          <p:nvPr/>
        </p:nvPicPr>
        <p:blipFill>
          <a:blip r:embed="rId4">
            <a:duotone>
              <a:schemeClr val="accent1">
                <a:shade val="45000"/>
                <a:satMod val="135000"/>
              </a:schemeClr>
              <a:prstClr val="white"/>
            </a:duotone>
          </a:blip>
          <a:stretch>
            <a:fillRect/>
          </a:stretch>
        </p:blipFill>
        <p:spPr>
          <a:xfrm>
            <a:off x="957002" y="1598605"/>
            <a:ext cx="2286000" cy="2286000"/>
          </a:xfrm>
          <a:prstGeom prst="rect">
            <a:avLst/>
          </a:prstGeom>
        </p:spPr>
      </p:pic>
      <p:grpSp>
        <p:nvGrpSpPr>
          <p:cNvPr id="14" name="Group 13">
            <a:extLst>
              <a:ext uri="{FF2B5EF4-FFF2-40B4-BE49-F238E27FC236}">
                <a16:creationId xmlns:a16="http://schemas.microsoft.com/office/drawing/2014/main" id="{0996C10B-C06E-4098-A422-60987B4F7894}"/>
              </a:ext>
            </a:extLst>
          </p:cNvPr>
          <p:cNvGrpSpPr/>
          <p:nvPr/>
        </p:nvGrpSpPr>
        <p:grpSpPr>
          <a:xfrm>
            <a:off x="3241320" y="2602577"/>
            <a:ext cx="1579320" cy="916560"/>
            <a:chOff x="3241320" y="2602577"/>
            <a:chExt cx="1579320" cy="91656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3A44749-6AED-45B4-8DD5-19214FAB5F45}"/>
                    </a:ext>
                  </a:extLst>
                </p14:cNvPr>
                <p14:cNvContentPartPr/>
                <p14:nvPr/>
              </p14:nvContentPartPr>
              <p14:xfrm>
                <a:off x="3241320" y="2602577"/>
                <a:ext cx="1357920" cy="762480"/>
              </p14:xfrm>
            </p:contentPart>
          </mc:Choice>
          <mc:Fallback xmlns="">
            <p:pic>
              <p:nvPicPr>
                <p:cNvPr id="12" name="Ink 11">
                  <a:extLst>
                    <a:ext uri="{FF2B5EF4-FFF2-40B4-BE49-F238E27FC236}">
                      <a16:creationId xmlns:a16="http://schemas.microsoft.com/office/drawing/2014/main" id="{B3A44749-6AED-45B4-8DD5-19214FAB5F45}"/>
                    </a:ext>
                  </a:extLst>
                </p:cNvPr>
                <p:cNvPicPr/>
                <p:nvPr/>
              </p:nvPicPr>
              <p:blipFill>
                <a:blip r:embed="rId6"/>
                <a:stretch>
                  <a:fillRect/>
                </a:stretch>
              </p:blipFill>
              <p:spPr>
                <a:xfrm>
                  <a:off x="3223320" y="2584577"/>
                  <a:ext cx="1393560" cy="79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9E1A54E9-338E-4DF9-ABEB-D8387B79A917}"/>
                    </a:ext>
                  </a:extLst>
                </p14:cNvPr>
                <p14:cNvContentPartPr/>
                <p14:nvPr/>
              </p14:nvContentPartPr>
              <p14:xfrm>
                <a:off x="4419960" y="3086417"/>
                <a:ext cx="400680" cy="432720"/>
              </p14:xfrm>
            </p:contentPart>
          </mc:Choice>
          <mc:Fallback xmlns="">
            <p:pic>
              <p:nvPicPr>
                <p:cNvPr id="13" name="Ink 12">
                  <a:extLst>
                    <a:ext uri="{FF2B5EF4-FFF2-40B4-BE49-F238E27FC236}">
                      <a16:creationId xmlns:a16="http://schemas.microsoft.com/office/drawing/2014/main" id="{9E1A54E9-338E-4DF9-ABEB-D8387B79A917}"/>
                    </a:ext>
                  </a:extLst>
                </p:cNvPr>
                <p:cNvPicPr/>
                <p:nvPr/>
              </p:nvPicPr>
              <p:blipFill>
                <a:blip r:embed="rId8"/>
                <a:stretch>
                  <a:fillRect/>
                </a:stretch>
              </p:blipFill>
              <p:spPr>
                <a:xfrm>
                  <a:off x="4401960" y="3068417"/>
                  <a:ext cx="436320" cy="468360"/>
                </a:xfrm>
                <a:prstGeom prst="rect">
                  <a:avLst/>
                </a:prstGeom>
              </p:spPr>
            </p:pic>
          </mc:Fallback>
        </mc:AlternateContent>
      </p:grpSp>
      <p:grpSp>
        <p:nvGrpSpPr>
          <p:cNvPr id="18" name="Group 17">
            <a:extLst>
              <a:ext uri="{FF2B5EF4-FFF2-40B4-BE49-F238E27FC236}">
                <a16:creationId xmlns:a16="http://schemas.microsoft.com/office/drawing/2014/main" id="{0757419F-1C82-490C-8539-81934637C973}"/>
              </a:ext>
            </a:extLst>
          </p:cNvPr>
          <p:cNvGrpSpPr/>
          <p:nvPr/>
        </p:nvGrpSpPr>
        <p:grpSpPr>
          <a:xfrm>
            <a:off x="3090840" y="4393937"/>
            <a:ext cx="1732680" cy="1072080"/>
            <a:chOff x="3090840" y="4393937"/>
            <a:chExt cx="1732680" cy="1072080"/>
          </a:xfrm>
        </p:grpSpPr>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6A4A9483-D29B-46D2-8944-4BEB33566311}"/>
                    </a:ext>
                  </a:extLst>
                </p14:cNvPr>
                <p14:cNvContentPartPr/>
                <p14:nvPr/>
              </p14:nvContentPartPr>
              <p14:xfrm>
                <a:off x="3335640" y="4546217"/>
                <a:ext cx="1355400" cy="616320"/>
              </p14:xfrm>
            </p:contentPart>
          </mc:Choice>
          <mc:Fallback xmlns="">
            <p:pic>
              <p:nvPicPr>
                <p:cNvPr id="15" name="Ink 14">
                  <a:extLst>
                    <a:ext uri="{FF2B5EF4-FFF2-40B4-BE49-F238E27FC236}">
                      <a16:creationId xmlns:a16="http://schemas.microsoft.com/office/drawing/2014/main" id="{6A4A9483-D29B-46D2-8944-4BEB33566311}"/>
                    </a:ext>
                  </a:extLst>
                </p:cNvPr>
                <p:cNvPicPr/>
                <p:nvPr/>
              </p:nvPicPr>
              <p:blipFill>
                <a:blip r:embed="rId10"/>
                <a:stretch>
                  <a:fillRect/>
                </a:stretch>
              </p:blipFill>
              <p:spPr>
                <a:xfrm>
                  <a:off x="3317640" y="4528217"/>
                  <a:ext cx="139104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024E5D0F-B45D-4591-85F7-58B83FA9055E}"/>
                    </a:ext>
                  </a:extLst>
                </p14:cNvPr>
                <p14:cNvContentPartPr/>
                <p14:nvPr/>
              </p14:nvContentPartPr>
              <p14:xfrm>
                <a:off x="3090840" y="5029697"/>
                <a:ext cx="245160" cy="436320"/>
              </p14:xfrm>
            </p:contentPart>
          </mc:Choice>
          <mc:Fallback xmlns="">
            <p:pic>
              <p:nvPicPr>
                <p:cNvPr id="16" name="Ink 15">
                  <a:extLst>
                    <a:ext uri="{FF2B5EF4-FFF2-40B4-BE49-F238E27FC236}">
                      <a16:creationId xmlns:a16="http://schemas.microsoft.com/office/drawing/2014/main" id="{024E5D0F-B45D-4591-85F7-58B83FA9055E}"/>
                    </a:ext>
                  </a:extLst>
                </p:cNvPr>
                <p:cNvPicPr/>
                <p:nvPr/>
              </p:nvPicPr>
              <p:blipFill>
                <a:blip r:embed="rId12"/>
                <a:stretch>
                  <a:fillRect/>
                </a:stretch>
              </p:blipFill>
              <p:spPr>
                <a:xfrm>
                  <a:off x="3072840" y="5011697"/>
                  <a:ext cx="2808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B7550B6D-2C55-4210-B622-E14AEFBEDE89}"/>
                    </a:ext>
                  </a:extLst>
                </p14:cNvPr>
                <p14:cNvContentPartPr/>
                <p14:nvPr/>
              </p14:nvContentPartPr>
              <p14:xfrm>
                <a:off x="4496640" y="4393937"/>
                <a:ext cx="326880" cy="435600"/>
              </p14:xfrm>
            </p:contentPart>
          </mc:Choice>
          <mc:Fallback xmlns="">
            <p:pic>
              <p:nvPicPr>
                <p:cNvPr id="17" name="Ink 16">
                  <a:extLst>
                    <a:ext uri="{FF2B5EF4-FFF2-40B4-BE49-F238E27FC236}">
                      <a16:creationId xmlns:a16="http://schemas.microsoft.com/office/drawing/2014/main" id="{B7550B6D-2C55-4210-B622-E14AEFBEDE89}"/>
                    </a:ext>
                  </a:extLst>
                </p:cNvPr>
                <p:cNvPicPr/>
                <p:nvPr/>
              </p:nvPicPr>
              <p:blipFill>
                <a:blip r:embed="rId14"/>
                <a:stretch>
                  <a:fillRect/>
                </a:stretch>
              </p:blipFill>
              <p:spPr>
                <a:xfrm>
                  <a:off x="4478640" y="4375952"/>
                  <a:ext cx="362520" cy="471211"/>
                </a:xfrm>
                <a:prstGeom prst="rect">
                  <a:avLst/>
                </a:prstGeom>
              </p:spPr>
            </p:pic>
          </mc:Fallback>
        </mc:AlternateContent>
      </p:grpSp>
      <p:grpSp>
        <p:nvGrpSpPr>
          <p:cNvPr id="36" name="Group 35">
            <a:extLst>
              <a:ext uri="{FF2B5EF4-FFF2-40B4-BE49-F238E27FC236}">
                <a16:creationId xmlns:a16="http://schemas.microsoft.com/office/drawing/2014/main" id="{D76B9BC3-691E-4D61-9036-65DC1E188B49}"/>
              </a:ext>
            </a:extLst>
          </p:cNvPr>
          <p:cNvGrpSpPr/>
          <p:nvPr/>
        </p:nvGrpSpPr>
        <p:grpSpPr>
          <a:xfrm>
            <a:off x="6374040" y="5298617"/>
            <a:ext cx="1985760" cy="779040"/>
            <a:chOff x="6374040" y="5298617"/>
            <a:chExt cx="1985760" cy="779040"/>
          </a:xfrm>
        </p:grpSpPr>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1703E30D-C980-4A69-A4EC-F57E32902877}"/>
                    </a:ext>
                  </a:extLst>
                </p14:cNvPr>
                <p14:cNvContentPartPr/>
                <p14:nvPr/>
              </p14:nvContentPartPr>
              <p14:xfrm>
                <a:off x="6421560" y="5298617"/>
                <a:ext cx="613800" cy="250200"/>
              </p14:xfrm>
            </p:contentPart>
          </mc:Choice>
          <mc:Fallback xmlns="">
            <p:pic>
              <p:nvPicPr>
                <p:cNvPr id="28" name="Ink 27">
                  <a:extLst>
                    <a:ext uri="{FF2B5EF4-FFF2-40B4-BE49-F238E27FC236}">
                      <a16:creationId xmlns:a16="http://schemas.microsoft.com/office/drawing/2014/main" id="{1703E30D-C980-4A69-A4EC-F57E32902877}"/>
                    </a:ext>
                  </a:extLst>
                </p:cNvPr>
                <p:cNvPicPr/>
                <p:nvPr/>
              </p:nvPicPr>
              <p:blipFill>
                <a:blip r:embed="rId16"/>
                <a:stretch>
                  <a:fillRect/>
                </a:stretch>
              </p:blipFill>
              <p:spPr>
                <a:xfrm>
                  <a:off x="6403560" y="5280617"/>
                  <a:ext cx="6494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FF21C671-6CFA-4D12-86D7-FF1F73BA10FF}"/>
                    </a:ext>
                  </a:extLst>
                </p14:cNvPr>
                <p14:cNvContentPartPr/>
                <p14:nvPr/>
              </p14:nvContentPartPr>
              <p14:xfrm>
                <a:off x="6374040" y="5479337"/>
                <a:ext cx="762840" cy="598320"/>
              </p14:xfrm>
            </p:contentPart>
          </mc:Choice>
          <mc:Fallback xmlns="">
            <p:pic>
              <p:nvPicPr>
                <p:cNvPr id="29" name="Ink 28">
                  <a:extLst>
                    <a:ext uri="{FF2B5EF4-FFF2-40B4-BE49-F238E27FC236}">
                      <a16:creationId xmlns:a16="http://schemas.microsoft.com/office/drawing/2014/main" id="{FF21C671-6CFA-4D12-86D7-FF1F73BA10FF}"/>
                    </a:ext>
                  </a:extLst>
                </p:cNvPr>
                <p:cNvPicPr/>
                <p:nvPr/>
              </p:nvPicPr>
              <p:blipFill>
                <a:blip r:embed="rId18"/>
                <a:stretch>
                  <a:fillRect/>
                </a:stretch>
              </p:blipFill>
              <p:spPr>
                <a:xfrm>
                  <a:off x="6356040" y="5461326"/>
                  <a:ext cx="798480" cy="63398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11785EE6-137A-4E15-ABC2-5A5702A115CC}"/>
                    </a:ext>
                  </a:extLst>
                </p14:cNvPr>
                <p14:cNvContentPartPr/>
                <p14:nvPr/>
              </p14:nvContentPartPr>
              <p14:xfrm>
                <a:off x="7198440" y="5521097"/>
                <a:ext cx="280440" cy="342720"/>
              </p14:xfrm>
            </p:contentPart>
          </mc:Choice>
          <mc:Fallback xmlns="">
            <p:pic>
              <p:nvPicPr>
                <p:cNvPr id="30" name="Ink 29">
                  <a:extLst>
                    <a:ext uri="{FF2B5EF4-FFF2-40B4-BE49-F238E27FC236}">
                      <a16:creationId xmlns:a16="http://schemas.microsoft.com/office/drawing/2014/main" id="{11785EE6-137A-4E15-ABC2-5A5702A115CC}"/>
                    </a:ext>
                  </a:extLst>
                </p:cNvPr>
                <p:cNvPicPr/>
                <p:nvPr/>
              </p:nvPicPr>
              <p:blipFill>
                <a:blip r:embed="rId20"/>
                <a:stretch>
                  <a:fillRect/>
                </a:stretch>
              </p:blipFill>
              <p:spPr>
                <a:xfrm>
                  <a:off x="7180463" y="5503097"/>
                  <a:ext cx="316034"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27CE37A4-75E4-4293-9B5C-A59E577C98D5}"/>
                    </a:ext>
                  </a:extLst>
                </p14:cNvPr>
                <p14:cNvContentPartPr/>
                <p14:nvPr/>
              </p14:nvContentPartPr>
              <p14:xfrm>
                <a:off x="7481040" y="5589497"/>
                <a:ext cx="280800" cy="255960"/>
              </p14:xfrm>
            </p:contentPart>
          </mc:Choice>
          <mc:Fallback xmlns="">
            <p:pic>
              <p:nvPicPr>
                <p:cNvPr id="31" name="Ink 30">
                  <a:extLst>
                    <a:ext uri="{FF2B5EF4-FFF2-40B4-BE49-F238E27FC236}">
                      <a16:creationId xmlns:a16="http://schemas.microsoft.com/office/drawing/2014/main" id="{27CE37A4-75E4-4293-9B5C-A59E577C98D5}"/>
                    </a:ext>
                  </a:extLst>
                </p:cNvPr>
                <p:cNvPicPr/>
                <p:nvPr/>
              </p:nvPicPr>
              <p:blipFill>
                <a:blip r:embed="rId22"/>
                <a:stretch>
                  <a:fillRect/>
                </a:stretch>
              </p:blipFill>
              <p:spPr>
                <a:xfrm>
                  <a:off x="7463040" y="5571497"/>
                  <a:ext cx="3164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7588941A-E7B1-4FAC-9EC7-38FA8DFAFB43}"/>
                    </a:ext>
                  </a:extLst>
                </p14:cNvPr>
                <p14:cNvContentPartPr/>
                <p14:nvPr/>
              </p14:nvContentPartPr>
              <p14:xfrm>
                <a:off x="7876680" y="5518577"/>
                <a:ext cx="20880" cy="208800"/>
              </p14:xfrm>
            </p:contentPart>
          </mc:Choice>
          <mc:Fallback xmlns="">
            <p:pic>
              <p:nvPicPr>
                <p:cNvPr id="32" name="Ink 31">
                  <a:extLst>
                    <a:ext uri="{FF2B5EF4-FFF2-40B4-BE49-F238E27FC236}">
                      <a16:creationId xmlns:a16="http://schemas.microsoft.com/office/drawing/2014/main" id="{7588941A-E7B1-4FAC-9EC7-38FA8DFAFB43}"/>
                    </a:ext>
                  </a:extLst>
                </p:cNvPr>
                <p:cNvPicPr/>
                <p:nvPr/>
              </p:nvPicPr>
              <p:blipFill>
                <a:blip r:embed="rId24"/>
                <a:stretch>
                  <a:fillRect/>
                </a:stretch>
              </p:blipFill>
              <p:spPr>
                <a:xfrm>
                  <a:off x="7858680" y="5500577"/>
                  <a:ext cx="56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859FFA71-78D9-42C1-B166-29672D720F76}"/>
                    </a:ext>
                  </a:extLst>
                </p14:cNvPr>
                <p14:cNvContentPartPr/>
                <p14:nvPr/>
              </p14:nvContentPartPr>
              <p14:xfrm>
                <a:off x="7693080" y="5476817"/>
                <a:ext cx="361080" cy="300960"/>
              </p14:xfrm>
            </p:contentPart>
          </mc:Choice>
          <mc:Fallback xmlns="">
            <p:pic>
              <p:nvPicPr>
                <p:cNvPr id="33" name="Ink 32">
                  <a:extLst>
                    <a:ext uri="{FF2B5EF4-FFF2-40B4-BE49-F238E27FC236}">
                      <a16:creationId xmlns:a16="http://schemas.microsoft.com/office/drawing/2014/main" id="{859FFA71-78D9-42C1-B166-29672D720F76}"/>
                    </a:ext>
                  </a:extLst>
                </p:cNvPr>
                <p:cNvPicPr/>
                <p:nvPr/>
              </p:nvPicPr>
              <p:blipFill>
                <a:blip r:embed="rId26"/>
                <a:stretch>
                  <a:fillRect/>
                </a:stretch>
              </p:blipFill>
              <p:spPr>
                <a:xfrm>
                  <a:off x="7675062" y="5458817"/>
                  <a:ext cx="396756"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1119A875-4297-44B2-BB2F-57E355F94575}"/>
                    </a:ext>
                  </a:extLst>
                </p14:cNvPr>
                <p14:cNvContentPartPr/>
                <p14:nvPr/>
              </p14:nvContentPartPr>
              <p14:xfrm>
                <a:off x="8113920" y="5580137"/>
                <a:ext cx="30960" cy="186480"/>
              </p14:xfrm>
            </p:contentPart>
          </mc:Choice>
          <mc:Fallback xmlns="">
            <p:pic>
              <p:nvPicPr>
                <p:cNvPr id="34" name="Ink 33">
                  <a:extLst>
                    <a:ext uri="{FF2B5EF4-FFF2-40B4-BE49-F238E27FC236}">
                      <a16:creationId xmlns:a16="http://schemas.microsoft.com/office/drawing/2014/main" id="{1119A875-4297-44B2-BB2F-57E355F94575}"/>
                    </a:ext>
                  </a:extLst>
                </p:cNvPr>
                <p:cNvPicPr/>
                <p:nvPr/>
              </p:nvPicPr>
              <p:blipFill>
                <a:blip r:embed="rId28"/>
                <a:stretch>
                  <a:fillRect/>
                </a:stretch>
              </p:blipFill>
              <p:spPr>
                <a:xfrm>
                  <a:off x="8095920" y="5562137"/>
                  <a:ext cx="66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8EBB7CA6-CEAB-4ED0-BFF9-3CF489A0A2E8}"/>
                    </a:ext>
                  </a:extLst>
                </p14:cNvPr>
                <p14:cNvContentPartPr/>
                <p14:nvPr/>
              </p14:nvContentPartPr>
              <p14:xfrm>
                <a:off x="8075760" y="5490857"/>
                <a:ext cx="284040" cy="403560"/>
              </p14:xfrm>
            </p:contentPart>
          </mc:Choice>
          <mc:Fallback xmlns="">
            <p:pic>
              <p:nvPicPr>
                <p:cNvPr id="35" name="Ink 34">
                  <a:extLst>
                    <a:ext uri="{FF2B5EF4-FFF2-40B4-BE49-F238E27FC236}">
                      <a16:creationId xmlns:a16="http://schemas.microsoft.com/office/drawing/2014/main" id="{8EBB7CA6-CEAB-4ED0-BFF9-3CF489A0A2E8}"/>
                    </a:ext>
                  </a:extLst>
                </p:cNvPr>
                <p:cNvPicPr/>
                <p:nvPr/>
              </p:nvPicPr>
              <p:blipFill>
                <a:blip r:embed="rId30"/>
                <a:stretch>
                  <a:fillRect/>
                </a:stretch>
              </p:blipFill>
              <p:spPr>
                <a:xfrm>
                  <a:off x="8057760" y="5472857"/>
                  <a:ext cx="319680" cy="439200"/>
                </a:xfrm>
                <a:prstGeom prst="rect">
                  <a:avLst/>
                </a:prstGeom>
              </p:spPr>
            </p:pic>
          </mc:Fallback>
        </mc:AlternateContent>
      </p:grpSp>
    </p:spTree>
    <p:extLst>
      <p:ext uri="{BB962C8B-B14F-4D97-AF65-F5344CB8AC3E}">
        <p14:creationId xmlns:p14="http://schemas.microsoft.com/office/powerpoint/2010/main" val="3898413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Dynatrace Managed Tenant – MID Server </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21</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524000"/>
            <a:ext cx="7762301" cy="3765634"/>
          </a:xfrm>
        </p:spPr>
        <p:txBody>
          <a:bodyPr vert="horz" lIns="91440" tIns="45720" rIns="91440" bIns="45720" rtlCol="0" anchor="t">
            <a:normAutofit/>
          </a:bodyPr>
          <a:lstStyle/>
          <a:p>
            <a:r>
              <a:rPr lang="en-US">
                <a:latin typeface="Bernina Sans Light"/>
              </a:rPr>
              <a:t>All ServiceNow-related Dynatrace API requests can be proxied through a selected </a:t>
            </a:r>
            <a:r>
              <a:rPr lang="en-US">
                <a:latin typeface="Bernina Sans Light"/>
                <a:hlinkClick r:id="rId2"/>
              </a:rPr>
              <a:t>ServiceNow MID server</a:t>
            </a:r>
            <a:r>
              <a:rPr lang="en-US">
                <a:latin typeface="Bernina Sans Light"/>
              </a:rPr>
              <a:t>. If you're running a Dynatrace Managed instance and experiencing issues resulting from corporate firewalls blocking incoming requests to the REST API of your Dynatrace Managed server, you can route these API calls through an already existing MID server.</a:t>
            </a:r>
            <a:endParaRPr lang="en-US"/>
          </a:p>
          <a:p>
            <a:r>
              <a:rPr lang="en-US">
                <a:latin typeface="Bernina Sans Light"/>
              </a:rPr>
              <a:t>Simply select one of your configured MID servers in the </a:t>
            </a:r>
            <a:r>
              <a:rPr lang="en-US" b="1">
                <a:latin typeface="Bernina Sans Light"/>
              </a:rPr>
              <a:t>Dynatrace</a:t>
            </a:r>
            <a:r>
              <a:rPr lang="en-US">
                <a:latin typeface="Bernina Sans Light"/>
              </a:rPr>
              <a:t> &gt; </a:t>
            </a:r>
            <a:r>
              <a:rPr lang="en-US" b="1">
                <a:latin typeface="Bernina Sans Light"/>
              </a:rPr>
              <a:t>Settings</a:t>
            </a:r>
            <a:r>
              <a:rPr lang="en-US">
                <a:latin typeface="Bernina Sans Light"/>
              </a:rPr>
              <a:t> &gt; </a:t>
            </a:r>
            <a:r>
              <a:rPr lang="en-US" b="1">
                <a:latin typeface="Bernina Sans Light"/>
              </a:rPr>
              <a:t>Environments</a:t>
            </a:r>
            <a:r>
              <a:rPr lang="en-US">
                <a:latin typeface="Bernina Sans Light"/>
              </a:rPr>
              <a:t> section of ServiceNow.</a:t>
            </a:r>
            <a:br>
              <a:rPr lang="en-US">
                <a:latin typeface="Bernina Sans Light"/>
              </a:rPr>
            </a:br>
            <a:r>
              <a:rPr lang="en-US">
                <a:latin typeface="Bernina Sans Light"/>
              </a:rPr>
              <a:t>You can even </a:t>
            </a:r>
            <a:r>
              <a:rPr lang="en-US">
                <a:latin typeface="Bernina Sans Light"/>
                <a:cs typeface="Calibri Light"/>
              </a:rPr>
              <a:t>define different MID servers for individual Dynatrace environments.</a:t>
            </a:r>
            <a:endParaRPr lang="en-US"/>
          </a:p>
          <a:p>
            <a:pPr>
              <a:buNone/>
            </a:pPr>
            <a:endParaRPr lang="en-US">
              <a:cs typeface="Calibri Light"/>
            </a:endParaRPr>
          </a:p>
          <a:p>
            <a:pPr marL="0" indent="0">
              <a:buNone/>
            </a:pPr>
            <a:endParaRPr lang="en-US"/>
          </a:p>
          <a:p>
            <a:pPr marL="0" indent="0">
              <a:buNone/>
            </a:pPr>
            <a:endParaRPr lang="en-US"/>
          </a:p>
        </p:txBody>
      </p:sp>
    </p:spTree>
    <p:extLst>
      <p:ext uri="{BB962C8B-B14F-4D97-AF65-F5344CB8AC3E}">
        <p14:creationId xmlns:p14="http://schemas.microsoft.com/office/powerpoint/2010/main" val="2280364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CMDB Integration of Hosts, Processes, Services from Dynatrace</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22</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524000"/>
            <a:ext cx="7762301" cy="3765634"/>
          </a:xfrm>
        </p:spPr>
        <p:txBody>
          <a:bodyPr vert="horz" lIns="91440" tIns="45720" rIns="91440" bIns="45720" rtlCol="0" anchor="t">
            <a:normAutofit/>
          </a:bodyPr>
          <a:lstStyle/>
          <a:p>
            <a:r>
              <a:rPr lang="en-US">
                <a:latin typeface="Bernina Sans Light"/>
                <a:cs typeface="Calibri Light"/>
              </a:rPr>
              <a:t>To sync this data, Dynatrace introduces one scheduled job that pulls a subset of the topology information from Dynatrace Smartscape at 10-minute intervals. The </a:t>
            </a:r>
            <a:r>
              <a:rPr lang="en-US">
                <a:latin typeface="Consolas"/>
                <a:cs typeface="Calibri Light"/>
              </a:rPr>
              <a:t>Dynatrace sync CMDB job</a:t>
            </a:r>
            <a:r>
              <a:rPr lang="en-US">
                <a:latin typeface="Bernina Sans Light"/>
                <a:cs typeface="Calibri Light"/>
              </a:rPr>
              <a:t> scheduled job pulls all web application information, along with their relation to software services, all host and process group information, and all software services and relationships. The information pull is performed using the official Dynatrace REST API.</a:t>
            </a:r>
            <a:endParaRPr lang="en-US"/>
          </a:p>
          <a:p>
            <a:pPr>
              <a:buNone/>
            </a:pPr>
            <a:endParaRPr lang="en-US">
              <a:cs typeface="Calibri Light"/>
            </a:endParaRPr>
          </a:p>
          <a:p>
            <a:pPr marL="0" indent="0">
              <a:buNone/>
            </a:pPr>
            <a:endParaRPr lang="en-US"/>
          </a:p>
          <a:p>
            <a:pPr marL="0" indent="0">
              <a:buNone/>
            </a:pPr>
            <a:endParaRPr lang="en-US"/>
          </a:p>
        </p:txBody>
      </p:sp>
    </p:spTree>
    <p:extLst>
      <p:ext uri="{BB962C8B-B14F-4D97-AF65-F5344CB8AC3E}">
        <p14:creationId xmlns:p14="http://schemas.microsoft.com/office/powerpoint/2010/main" val="2979159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CMDB Integration Settings</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23</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524000"/>
            <a:ext cx="7762301" cy="3765634"/>
          </a:xfrm>
        </p:spPr>
        <p:txBody>
          <a:bodyPr vert="horz" lIns="91440" tIns="45720" rIns="91440" bIns="45720" rtlCol="0" anchor="t">
            <a:normAutofit/>
          </a:bodyPr>
          <a:lstStyle/>
          <a:p>
            <a:r>
              <a:rPr lang="en-US">
                <a:latin typeface="Bernina Sans Light"/>
                <a:cs typeface="Calibri Light"/>
              </a:rPr>
              <a:t>In the ServiceNow instance, Go to Dynatrace -&gt; Settings Module. Check these properties to enable the CMDB Integration</a:t>
            </a:r>
            <a:endParaRPr lang="en-US"/>
          </a:p>
          <a:p>
            <a:endParaRPr lang="en-US">
              <a:cs typeface="Calibri Light"/>
            </a:endParaRPr>
          </a:p>
          <a:p>
            <a:endParaRPr lang="en-US"/>
          </a:p>
          <a:p>
            <a:pPr>
              <a:buNone/>
            </a:pPr>
            <a:endParaRPr lang="en-US"/>
          </a:p>
          <a:p>
            <a:pPr marL="0" indent="0">
              <a:buNone/>
            </a:pPr>
            <a:endParaRPr lang="en-US"/>
          </a:p>
          <a:p>
            <a:pPr marL="0" indent="0">
              <a:buNone/>
            </a:pPr>
            <a:endParaRPr lang="en-US"/>
          </a:p>
        </p:txBody>
      </p:sp>
      <p:pic>
        <p:nvPicPr>
          <p:cNvPr id="3" name="Picture 3" descr="A picture containing animal, bird, flower, tree&#10;&#10;Description generated with very high confidence">
            <a:extLst>
              <a:ext uri="{FF2B5EF4-FFF2-40B4-BE49-F238E27FC236}">
                <a16:creationId xmlns:a16="http://schemas.microsoft.com/office/drawing/2014/main" id="{D963B23D-2F55-4E75-8035-FE8721D0708D}"/>
              </a:ext>
            </a:extLst>
          </p:cNvPr>
          <p:cNvPicPr>
            <a:picLocks noChangeAspect="1"/>
          </p:cNvPicPr>
          <p:nvPr/>
        </p:nvPicPr>
        <p:blipFill>
          <a:blip r:embed="rId2"/>
          <a:stretch>
            <a:fillRect/>
          </a:stretch>
        </p:blipFill>
        <p:spPr>
          <a:xfrm>
            <a:off x="3922295" y="2514974"/>
            <a:ext cx="6678528" cy="2735431"/>
          </a:xfrm>
          <a:prstGeom prst="rect">
            <a:avLst/>
          </a:prstGeom>
        </p:spPr>
      </p:pic>
    </p:spTree>
    <p:extLst>
      <p:ext uri="{BB962C8B-B14F-4D97-AF65-F5344CB8AC3E}">
        <p14:creationId xmlns:p14="http://schemas.microsoft.com/office/powerpoint/2010/main" val="2702751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ABB4-3604-44BD-9721-4AE27D8D70CB}"/>
              </a:ext>
            </a:extLst>
          </p:cNvPr>
          <p:cNvSpPr>
            <a:spLocks noGrp="1"/>
          </p:cNvSpPr>
          <p:nvPr>
            <p:ph type="title"/>
          </p:nvPr>
        </p:nvSpPr>
        <p:spPr>
          <a:xfrm>
            <a:off x="3591498" y="365126"/>
            <a:ext cx="7762301" cy="736844"/>
          </a:xfrm>
        </p:spPr>
        <p:txBody>
          <a:bodyPr>
            <a:normAutofit fontScale="90000"/>
          </a:bodyPr>
          <a:lstStyle/>
          <a:p>
            <a:br>
              <a:rPr lang="en-US">
                <a:latin typeface="Bernina Sans Narrow"/>
                <a:cs typeface="Calibri"/>
              </a:rPr>
            </a:br>
            <a:r>
              <a:rPr lang="en-US">
                <a:latin typeface="Bernina Sans Narrow"/>
                <a:cs typeface="Calibri"/>
              </a:rPr>
              <a:t>CMDB CI consolidated view </a:t>
            </a:r>
            <a:endParaRPr lang="en-US"/>
          </a:p>
        </p:txBody>
      </p:sp>
      <p:sp>
        <p:nvSpPr>
          <p:cNvPr id="5" name="Text Placeholder 4">
            <a:extLst>
              <a:ext uri="{FF2B5EF4-FFF2-40B4-BE49-F238E27FC236}">
                <a16:creationId xmlns:a16="http://schemas.microsoft.com/office/drawing/2014/main" id="{91D64417-8EDE-4327-B594-103A02C5ED5C}"/>
              </a:ext>
            </a:extLst>
          </p:cNvPr>
          <p:cNvSpPr>
            <a:spLocks noGrp="1"/>
          </p:cNvSpPr>
          <p:nvPr>
            <p:ph type="body" sz="quarter" idx="11"/>
          </p:nvPr>
        </p:nvSpPr>
        <p:spPr/>
        <p:txBody>
          <a:bodyPr/>
          <a:lstStyle/>
          <a:p>
            <a:r>
              <a:rPr lang="en-US"/>
              <a:t>Lab 1</a:t>
            </a:r>
          </a:p>
        </p:txBody>
      </p:sp>
      <p:sp>
        <p:nvSpPr>
          <p:cNvPr id="11" name="Content Placeholder 10">
            <a:extLst>
              <a:ext uri="{FF2B5EF4-FFF2-40B4-BE49-F238E27FC236}">
                <a16:creationId xmlns:a16="http://schemas.microsoft.com/office/drawing/2014/main" id="{644493DD-AFC8-45D0-848A-DBF887FD9B67}"/>
              </a:ext>
            </a:extLst>
          </p:cNvPr>
          <p:cNvSpPr>
            <a:spLocks noGrp="1"/>
          </p:cNvSpPr>
          <p:nvPr>
            <p:ph idx="10"/>
          </p:nvPr>
        </p:nvSpPr>
        <p:spPr>
          <a:xfrm>
            <a:off x="682657" y="1483894"/>
            <a:ext cx="1847170" cy="4652963"/>
          </a:xfrm>
        </p:spPr>
        <p:txBody>
          <a:bodyPr vert="horz" lIns="91440" tIns="45720" rIns="91440" bIns="45720" rtlCol="0" anchor="t">
            <a:normAutofit/>
          </a:bodyPr>
          <a:lstStyle/>
          <a:p>
            <a:r>
              <a:rPr lang="en-US">
                <a:latin typeface="Bernina Sans"/>
                <a:cs typeface="Calibri Light"/>
              </a:rPr>
              <a:t>Step 24</a:t>
            </a:r>
            <a:endParaRPr lang="en-US"/>
          </a:p>
        </p:txBody>
      </p:sp>
      <p:sp>
        <p:nvSpPr>
          <p:cNvPr id="8" name="Content Placeholder 7">
            <a:extLst>
              <a:ext uri="{FF2B5EF4-FFF2-40B4-BE49-F238E27FC236}">
                <a16:creationId xmlns:a16="http://schemas.microsoft.com/office/drawing/2014/main" id="{5576C5CB-143F-447B-AADE-235901771118}"/>
              </a:ext>
            </a:extLst>
          </p:cNvPr>
          <p:cNvSpPr>
            <a:spLocks noGrp="1"/>
          </p:cNvSpPr>
          <p:nvPr>
            <p:ph idx="1"/>
          </p:nvPr>
        </p:nvSpPr>
        <p:spPr>
          <a:xfrm>
            <a:off x="3591498" y="1524000"/>
            <a:ext cx="7762301" cy="3765634"/>
          </a:xfrm>
        </p:spPr>
        <p:txBody>
          <a:bodyPr vert="horz" lIns="91440" tIns="45720" rIns="91440" bIns="45720" rtlCol="0" anchor="t">
            <a:normAutofit/>
          </a:bodyPr>
          <a:lstStyle/>
          <a:p>
            <a:pPr marL="0" indent="0">
              <a:buNone/>
            </a:pPr>
            <a:r>
              <a:rPr lang="en-US">
                <a:latin typeface="Bernina Sans Light"/>
                <a:cs typeface="Calibri Light"/>
              </a:rPr>
              <a:t>All CIs are listed as seen below </a:t>
            </a:r>
            <a:endParaRPr lang="en-US"/>
          </a:p>
          <a:p>
            <a:r>
              <a:rPr lang="en-US">
                <a:latin typeface="Bernina Sans Light"/>
                <a:cs typeface="Calibri Light"/>
              </a:rPr>
              <a:t>AIX, Linux, Windows Servers are Hosts</a:t>
            </a:r>
            <a:endParaRPr lang="en-US">
              <a:cs typeface="Calibri Light"/>
            </a:endParaRPr>
          </a:p>
          <a:p>
            <a:r>
              <a:rPr lang="en-US">
                <a:latin typeface="Bernina Sans Light"/>
                <a:cs typeface="Calibri Light"/>
              </a:rPr>
              <a:t>Application  -&gt; Processes</a:t>
            </a:r>
            <a:endParaRPr lang="en-US"/>
          </a:p>
          <a:p>
            <a:r>
              <a:rPr lang="en-US">
                <a:latin typeface="Bernina Sans Light"/>
                <a:cs typeface="Calibri Light"/>
              </a:rPr>
              <a:t>Application Service  -&gt; Services</a:t>
            </a:r>
            <a:endParaRPr lang="en-US"/>
          </a:p>
          <a:p>
            <a:r>
              <a:rPr lang="en-US">
                <a:latin typeface="Bernina Sans Light"/>
                <a:cs typeface="Calibri Light"/>
              </a:rPr>
              <a:t>Service Group  -&gt; Management Zones</a:t>
            </a:r>
            <a:endParaRPr lang="en-US"/>
          </a:p>
          <a:p>
            <a:endParaRPr lang="en-US"/>
          </a:p>
          <a:p>
            <a:endParaRPr lang="en-US"/>
          </a:p>
          <a:p>
            <a:pPr>
              <a:buNone/>
            </a:pPr>
            <a:endParaRPr lang="en-US"/>
          </a:p>
          <a:p>
            <a:pPr marL="0" indent="0">
              <a:buNone/>
            </a:pPr>
            <a:endParaRPr lang="en-US"/>
          </a:p>
          <a:p>
            <a:pPr marL="0" indent="0">
              <a:buNone/>
            </a:pPr>
            <a:endParaRPr lang="en-US"/>
          </a:p>
        </p:txBody>
      </p:sp>
      <p:pic>
        <p:nvPicPr>
          <p:cNvPr id="4" name="Picture 5" descr="A screenshot of a cell phone&#10;&#10;Description generated with very high confidence">
            <a:extLst>
              <a:ext uri="{FF2B5EF4-FFF2-40B4-BE49-F238E27FC236}">
                <a16:creationId xmlns:a16="http://schemas.microsoft.com/office/drawing/2014/main" id="{64E31604-793D-4A7C-AAE8-898FC857FD5F}"/>
              </a:ext>
            </a:extLst>
          </p:cNvPr>
          <p:cNvPicPr>
            <a:picLocks noChangeAspect="1"/>
          </p:cNvPicPr>
          <p:nvPr/>
        </p:nvPicPr>
        <p:blipFill>
          <a:blip r:embed="rId2"/>
          <a:stretch>
            <a:fillRect/>
          </a:stretch>
        </p:blipFill>
        <p:spPr>
          <a:xfrm>
            <a:off x="3656598" y="4097896"/>
            <a:ext cx="6167186" cy="2692786"/>
          </a:xfrm>
          <a:prstGeom prst="rect">
            <a:avLst/>
          </a:prstGeom>
        </p:spPr>
      </p:pic>
    </p:spTree>
    <p:extLst>
      <p:ext uri="{BB962C8B-B14F-4D97-AF65-F5344CB8AC3E}">
        <p14:creationId xmlns:p14="http://schemas.microsoft.com/office/powerpoint/2010/main" val="1531272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E167413-85A3-4C01-931C-5ADFACD4E878}"/>
              </a:ext>
            </a:extLst>
          </p:cNvPr>
          <p:cNvSpPr>
            <a:spLocks noGrp="1"/>
          </p:cNvSpPr>
          <p:nvPr>
            <p:ph type="title"/>
          </p:nvPr>
        </p:nvSpPr>
        <p:spPr>
          <a:xfrm>
            <a:off x="5172075" y="365126"/>
            <a:ext cx="4457700" cy="906462"/>
          </a:xfrm>
        </p:spPr>
        <p:txBody>
          <a:bodyPr>
            <a:normAutofit/>
          </a:bodyPr>
          <a:lstStyle/>
          <a:p>
            <a:r>
              <a:rPr lang="en-US" dirty="0"/>
              <a:t>	Where are you at!!</a:t>
            </a:r>
          </a:p>
        </p:txBody>
      </p:sp>
      <p:pic>
        <p:nvPicPr>
          <p:cNvPr id="5" name="Content Placeholder 4" descr="A close up of a person&#10;&#10;Description automatically generated">
            <a:extLst>
              <a:ext uri="{FF2B5EF4-FFF2-40B4-BE49-F238E27FC236}">
                <a16:creationId xmlns:a16="http://schemas.microsoft.com/office/drawing/2014/main" id="{5DF28807-5C1E-48F6-94DC-340DEE7FBCD6}"/>
              </a:ext>
            </a:extLst>
          </p:cNvPr>
          <p:cNvPicPr>
            <a:picLocks noGrp="1" noChangeAspect="1"/>
          </p:cNvPicPr>
          <p:nvPr>
            <p:ph idx="1"/>
          </p:nvPr>
        </p:nvPicPr>
        <p:blipFill>
          <a:blip r:embed="rId2"/>
          <a:stretch>
            <a:fillRect/>
          </a:stretch>
        </p:blipFill>
        <p:spPr>
          <a:xfrm>
            <a:off x="7948613" y="3364157"/>
            <a:ext cx="4038600" cy="2355606"/>
          </a:xfrm>
          <a:prstGeom prst="rect">
            <a:avLst/>
          </a:prstGeom>
          <a:noFill/>
        </p:spPr>
      </p:pic>
      <p:sp>
        <p:nvSpPr>
          <p:cNvPr id="14" name="Text Placeholder 4">
            <a:extLst>
              <a:ext uri="{FF2B5EF4-FFF2-40B4-BE49-F238E27FC236}">
                <a16:creationId xmlns:a16="http://schemas.microsoft.com/office/drawing/2014/main" id="{1A487016-C91C-4835-8B06-E8A81F62492E}"/>
              </a:ext>
            </a:extLst>
          </p:cNvPr>
          <p:cNvSpPr>
            <a:spLocks noGrp="1"/>
          </p:cNvSpPr>
          <p:nvPr>
            <p:ph type="body" sz="quarter" idx="11"/>
          </p:nvPr>
        </p:nvSpPr>
        <p:spPr>
          <a:xfrm>
            <a:off x="447038" y="365125"/>
            <a:ext cx="2082788" cy="736846"/>
          </a:xfrm>
        </p:spPr>
        <p:txBody>
          <a:bodyPr/>
          <a:lstStyle/>
          <a:p>
            <a:endParaRPr lang="en-US"/>
          </a:p>
        </p:txBody>
      </p:sp>
      <p:sp>
        <p:nvSpPr>
          <p:cNvPr id="9" name="Content Placeholder 8">
            <a:extLst>
              <a:ext uri="{FF2B5EF4-FFF2-40B4-BE49-F238E27FC236}">
                <a16:creationId xmlns:a16="http://schemas.microsoft.com/office/drawing/2014/main" id="{805BB4E2-63D2-4821-BCF2-63AD5E7631B4}"/>
              </a:ext>
            </a:extLst>
          </p:cNvPr>
          <p:cNvSpPr>
            <a:spLocks noGrp="1"/>
          </p:cNvSpPr>
          <p:nvPr>
            <p:ph idx="10"/>
          </p:nvPr>
        </p:nvSpPr>
        <p:spPr/>
        <p:txBody>
          <a:bodyPr/>
          <a:lstStyle/>
          <a:p>
            <a:endParaRPr lang="en-US"/>
          </a:p>
        </p:txBody>
      </p:sp>
      <p:pic>
        <p:nvPicPr>
          <p:cNvPr id="11" name="Picture 10">
            <a:extLst>
              <a:ext uri="{FF2B5EF4-FFF2-40B4-BE49-F238E27FC236}">
                <a16:creationId xmlns:a16="http://schemas.microsoft.com/office/drawing/2014/main" id="{C57BF5C3-4B17-4944-9D0A-ECF74EA91B5B}"/>
              </a:ext>
            </a:extLst>
          </p:cNvPr>
          <p:cNvPicPr>
            <a:picLocks noChangeAspect="1"/>
          </p:cNvPicPr>
          <p:nvPr/>
        </p:nvPicPr>
        <p:blipFill>
          <a:blip r:embed="rId3"/>
          <a:stretch>
            <a:fillRect/>
          </a:stretch>
        </p:blipFill>
        <p:spPr>
          <a:xfrm>
            <a:off x="3281362" y="3364157"/>
            <a:ext cx="4029075" cy="2355605"/>
          </a:xfrm>
          <a:prstGeom prst="rect">
            <a:avLst/>
          </a:prstGeom>
        </p:spPr>
      </p:pic>
      <p:sp>
        <p:nvSpPr>
          <p:cNvPr id="13" name="Arrow: Down 12">
            <a:extLst>
              <a:ext uri="{FF2B5EF4-FFF2-40B4-BE49-F238E27FC236}">
                <a16:creationId xmlns:a16="http://schemas.microsoft.com/office/drawing/2014/main" id="{167E5842-CBFC-4780-AF09-E722F32A4F68}"/>
              </a:ext>
            </a:extLst>
          </p:cNvPr>
          <p:cNvSpPr/>
          <p:nvPr/>
        </p:nvSpPr>
        <p:spPr>
          <a:xfrm>
            <a:off x="4429125" y="2166938"/>
            <a:ext cx="1295400" cy="619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F7D8B6AA-F6A5-484A-803A-5BED8ECBF7D3}"/>
              </a:ext>
            </a:extLst>
          </p:cNvPr>
          <p:cNvSpPr/>
          <p:nvPr/>
        </p:nvSpPr>
        <p:spPr>
          <a:xfrm>
            <a:off x="9205913" y="2166938"/>
            <a:ext cx="1371600" cy="6810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675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0E8A8DB-605E-43F5-A4EB-89E241AA5D28}"/>
              </a:ext>
            </a:extLst>
          </p:cNvPr>
          <p:cNvSpPr>
            <a:spLocks noGrp="1"/>
          </p:cNvSpPr>
          <p:nvPr>
            <p:ph type="title"/>
          </p:nvPr>
        </p:nvSpPr>
        <p:spPr>
          <a:xfrm>
            <a:off x="3591498" y="365126"/>
            <a:ext cx="7762301" cy="736844"/>
          </a:xfrm>
        </p:spPr>
        <p:txBody>
          <a:bodyPr/>
          <a:lstStyle/>
          <a:p>
            <a:endParaRPr lang="en-US"/>
          </a:p>
        </p:txBody>
      </p:sp>
      <p:pic>
        <p:nvPicPr>
          <p:cNvPr id="5" name="Content Placeholder 4" descr="A picture containing baseball, photo, man, holding&#10;&#10;Description automatically generated">
            <a:extLst>
              <a:ext uri="{FF2B5EF4-FFF2-40B4-BE49-F238E27FC236}">
                <a16:creationId xmlns:a16="http://schemas.microsoft.com/office/drawing/2014/main" id="{DF8EA6CF-D493-4F1E-85B7-5FD5A133ACF7}"/>
              </a:ext>
            </a:extLst>
          </p:cNvPr>
          <p:cNvPicPr>
            <a:picLocks noGrp="1" noChangeAspect="1"/>
          </p:cNvPicPr>
          <p:nvPr>
            <p:ph idx="1"/>
          </p:nvPr>
        </p:nvPicPr>
        <p:blipFill>
          <a:blip r:embed="rId2"/>
          <a:stretch>
            <a:fillRect/>
          </a:stretch>
        </p:blipFill>
        <p:spPr>
          <a:xfrm>
            <a:off x="4579015" y="1524000"/>
            <a:ext cx="5787267" cy="4652963"/>
          </a:xfrm>
          <a:prstGeom prst="rect">
            <a:avLst/>
          </a:prstGeom>
          <a:noFill/>
        </p:spPr>
      </p:pic>
      <p:sp>
        <p:nvSpPr>
          <p:cNvPr id="12" name="Content Placeholder 3">
            <a:extLst>
              <a:ext uri="{FF2B5EF4-FFF2-40B4-BE49-F238E27FC236}">
                <a16:creationId xmlns:a16="http://schemas.microsoft.com/office/drawing/2014/main" id="{3871D491-8470-4B31-BD1E-66A34EACAEF5}"/>
              </a:ext>
            </a:extLst>
          </p:cNvPr>
          <p:cNvSpPr>
            <a:spLocks noGrp="1"/>
          </p:cNvSpPr>
          <p:nvPr>
            <p:ph idx="10"/>
          </p:nvPr>
        </p:nvSpPr>
        <p:spPr>
          <a:xfrm>
            <a:off x="447038" y="1523999"/>
            <a:ext cx="2082788" cy="4652963"/>
          </a:xfrm>
        </p:spPr>
        <p:txBody>
          <a:bodyPr/>
          <a:lstStyle/>
          <a:p>
            <a:endParaRPr lang="en-US"/>
          </a:p>
        </p:txBody>
      </p:sp>
      <p:sp>
        <p:nvSpPr>
          <p:cNvPr id="14" name="Text Placeholder 4">
            <a:extLst>
              <a:ext uri="{FF2B5EF4-FFF2-40B4-BE49-F238E27FC236}">
                <a16:creationId xmlns:a16="http://schemas.microsoft.com/office/drawing/2014/main" id="{72E42B29-B943-494F-B96C-3B2888588C3F}"/>
              </a:ext>
            </a:extLst>
          </p:cNvPr>
          <p:cNvSpPr>
            <a:spLocks noGrp="1"/>
          </p:cNvSpPr>
          <p:nvPr>
            <p:ph type="body" sz="quarter" idx="11"/>
          </p:nvPr>
        </p:nvSpPr>
        <p:spPr>
          <a:xfrm>
            <a:off x="447038" y="365125"/>
            <a:ext cx="2082788" cy="736846"/>
          </a:xfrm>
        </p:spPr>
        <p:txBody>
          <a:bodyPr/>
          <a:lstStyle/>
          <a:p>
            <a:endParaRPr lang="en-US"/>
          </a:p>
        </p:txBody>
      </p:sp>
    </p:spTree>
    <p:extLst>
      <p:ext uri="{BB962C8B-B14F-4D97-AF65-F5344CB8AC3E}">
        <p14:creationId xmlns:p14="http://schemas.microsoft.com/office/powerpoint/2010/main" val="2944615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6FA7-4773-4ACF-A3EF-040C448B2404}"/>
              </a:ext>
            </a:extLst>
          </p:cNvPr>
          <p:cNvSpPr>
            <a:spLocks noGrp="1"/>
          </p:cNvSpPr>
          <p:nvPr>
            <p:ph type="title"/>
          </p:nvPr>
        </p:nvSpPr>
        <p:spPr/>
        <p:txBody>
          <a:bodyPr/>
          <a:lstStyle/>
          <a:p>
            <a:r>
              <a:rPr lang="de-DE">
                <a:latin typeface="Bernina Sans"/>
                <a:cs typeface="Calibri"/>
              </a:rPr>
              <a:t>Problem Remediation Lab</a:t>
            </a:r>
            <a:endParaRPr lang="de-DE"/>
          </a:p>
        </p:txBody>
      </p:sp>
    </p:spTree>
    <p:extLst>
      <p:ext uri="{BB962C8B-B14F-4D97-AF65-F5344CB8AC3E}">
        <p14:creationId xmlns:p14="http://schemas.microsoft.com/office/powerpoint/2010/main" val="166550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1230D-A6DD-4ECD-BFD6-FD74B933C3CC}"/>
              </a:ext>
            </a:extLst>
          </p:cNvPr>
          <p:cNvSpPr>
            <a:spLocks noGrp="1"/>
          </p:cNvSpPr>
          <p:nvPr>
            <p:ph idx="1"/>
          </p:nvPr>
        </p:nvSpPr>
        <p:spPr/>
        <p:txBody>
          <a:bodyPr>
            <a:normAutofit/>
          </a:bodyPr>
          <a:lstStyle/>
          <a:p>
            <a:pPr marL="0" indent="0">
              <a:buNone/>
            </a:pPr>
            <a:endParaRPr lang="de-DE"/>
          </a:p>
          <a:p>
            <a:pPr marL="0" indent="0">
              <a:buNone/>
            </a:pPr>
            <a:endParaRPr lang="de-DE"/>
          </a:p>
          <a:p>
            <a:pPr marL="0" indent="0">
              <a:buNone/>
            </a:pPr>
            <a:endParaRPr lang="de-DE"/>
          </a:p>
          <a:p>
            <a:pPr marL="0" indent="0">
              <a:buNone/>
            </a:pPr>
            <a:endParaRPr lang="de-DE" sz="2400"/>
          </a:p>
          <a:p>
            <a:pPr marL="0" indent="0">
              <a:buNone/>
            </a:pPr>
            <a:r>
              <a:rPr lang="de-DE" sz="2400"/>
              <a:t>Todays exercise will show how to </a:t>
            </a:r>
            <a:r>
              <a:rPr lang="de-DE" sz="2400" b="1">
                <a:solidFill>
                  <a:schemeClr val="accent5"/>
                </a:solidFill>
              </a:rPr>
              <a:t>monitor a service </a:t>
            </a:r>
            <a:r>
              <a:rPr lang="de-DE" sz="2400"/>
              <a:t>in Dynatrace, </a:t>
            </a:r>
            <a:r>
              <a:rPr lang="de-DE" sz="2400" b="1"/>
              <a:t>automatically </a:t>
            </a:r>
            <a:r>
              <a:rPr lang="de-DE" sz="2400" b="1">
                <a:solidFill>
                  <a:schemeClr val="accent5"/>
                </a:solidFill>
              </a:rPr>
              <a:t>detect a service slowdown </a:t>
            </a:r>
            <a:r>
              <a:rPr lang="de-DE" sz="2400"/>
              <a:t>and </a:t>
            </a:r>
            <a:r>
              <a:rPr lang="de-DE" sz="2400" b="1">
                <a:solidFill>
                  <a:schemeClr val="accent5"/>
                </a:solidFill>
              </a:rPr>
              <a:t>send an incident </a:t>
            </a:r>
            <a:r>
              <a:rPr lang="de-DE" sz="2400" b="1"/>
              <a:t>to a ServiceNow instance</a:t>
            </a:r>
            <a:r>
              <a:rPr lang="de-DE" sz="2400"/>
              <a:t>. </a:t>
            </a:r>
          </a:p>
          <a:p>
            <a:pPr marL="0" indent="0">
              <a:buNone/>
            </a:pPr>
            <a:r>
              <a:rPr lang="de-DE" sz="2400"/>
              <a:t>Finally, this excercise shows how to </a:t>
            </a:r>
            <a:r>
              <a:rPr lang="de-DE" sz="2400">
                <a:solidFill>
                  <a:schemeClr val="accent5"/>
                </a:solidFill>
              </a:rPr>
              <a:t>automatically remediate</a:t>
            </a:r>
            <a:r>
              <a:rPr lang="de-DE" sz="2400"/>
              <a:t> a broken</a:t>
            </a:r>
            <a:r>
              <a:rPr lang="de-DE" sz="2400" b="1"/>
              <a:t> service</a:t>
            </a:r>
            <a:r>
              <a:rPr lang="de-DE" sz="2400"/>
              <a:t>. </a:t>
            </a:r>
            <a:endParaRPr lang="de-AT" sz="2400"/>
          </a:p>
        </p:txBody>
      </p:sp>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a:cs typeface="Calibri" panose="020F0502020204030204" pitchFamily="34" charset="0"/>
              </a:rPr>
              <a:t>Intro</a:t>
            </a:r>
          </a:p>
          <a:p>
            <a:pPr>
              <a:spcBef>
                <a:spcPts val="2400"/>
              </a:spcBef>
            </a:pPr>
            <a:r>
              <a:rPr lang="en-US">
                <a:solidFill>
                  <a:schemeClr val="bg1">
                    <a:alpha val="30000"/>
                  </a:schemeClr>
                </a:solidFill>
                <a:cs typeface="Calibri" panose="020F0502020204030204" pitchFamily="34" charset="0"/>
              </a:rPr>
              <a:t>Monitoring</a:t>
            </a:r>
          </a:p>
          <a:p>
            <a:pPr>
              <a:spcBef>
                <a:spcPts val="2400"/>
              </a:spcBef>
            </a:pPr>
            <a:r>
              <a:rPr lang="en-US">
                <a:solidFill>
                  <a:schemeClr val="bg1">
                    <a:alpha val="30000"/>
                  </a:schemeClr>
                </a:solidFill>
                <a:cs typeface="Calibri" panose="020F0502020204030204" pitchFamily="34" charset="0"/>
              </a:rPr>
              <a:t>ITOM Events</a:t>
            </a:r>
          </a:p>
          <a:p>
            <a:pPr>
              <a:spcBef>
                <a:spcPts val="2400"/>
              </a:spcBef>
            </a:pPr>
            <a:r>
              <a:rPr lang="en-US">
                <a:solidFill>
                  <a:schemeClr val="bg1">
                    <a:alpha val="30000"/>
                  </a:schemeClr>
                </a:solidFill>
                <a:cs typeface="Calibri" panose="020F0502020204030204" pitchFamily="34" charset="0"/>
              </a:rPr>
              <a:t>Workflow</a:t>
            </a:r>
          </a:p>
          <a:p>
            <a:pPr>
              <a:spcBef>
                <a:spcPts val="2400"/>
              </a:spcBef>
            </a:pPr>
            <a:r>
              <a:rPr lang="en-US">
                <a:solidFill>
                  <a:schemeClr val="bg1">
                    <a:alpha val="30000"/>
                  </a:schemeClr>
                </a:solidFill>
                <a:cs typeface="Calibri" panose="020F0502020204030204" pitchFamily="34" charset="0"/>
              </a:rPr>
              <a:t>Alert management</a:t>
            </a:r>
          </a:p>
          <a:p>
            <a:pPr>
              <a:spcBef>
                <a:spcPts val="2400"/>
              </a:spcBef>
            </a:pPr>
            <a:r>
              <a:rPr lang="en-US">
                <a:solidFill>
                  <a:schemeClr val="bg1">
                    <a:alpha val="30000"/>
                  </a:schemeClr>
                </a:solidFill>
                <a:cs typeface="Calibri" panose="020F0502020204030204" pitchFamily="34" charset="0"/>
              </a:rPr>
              <a:t>Remediation</a:t>
            </a: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de-DE"/>
              <a:t>Intro</a:t>
            </a:r>
            <a:endParaRPr lang="de-AT"/>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p:txBody>
          <a:bodyPr/>
          <a:lstStyle/>
          <a:p>
            <a:r>
              <a:rPr lang="de-DE"/>
              <a:t>Lab exercise</a:t>
            </a:r>
            <a:endParaRPr lang="de-AT"/>
          </a:p>
        </p:txBody>
      </p:sp>
      <p:sp>
        <p:nvSpPr>
          <p:cNvPr id="7" name="Triangle 7">
            <a:extLst>
              <a:ext uri="{FF2B5EF4-FFF2-40B4-BE49-F238E27FC236}">
                <a16:creationId xmlns:a16="http://schemas.microsoft.com/office/drawing/2014/main" id="{4E827411-B8A7-48A5-97B4-E3C8E3903D6C}"/>
              </a:ext>
            </a:extLst>
          </p:cNvPr>
          <p:cNvSpPr/>
          <p:nvPr/>
        </p:nvSpPr>
        <p:spPr>
          <a:xfrm rot="16200000">
            <a:off x="2547696" y="1626141"/>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22" name="Group 21">
            <a:extLst>
              <a:ext uri="{FF2B5EF4-FFF2-40B4-BE49-F238E27FC236}">
                <a16:creationId xmlns:a16="http://schemas.microsoft.com/office/drawing/2014/main" id="{DDB0C8CE-0559-48C0-9E01-0A6BD76CFCDE}"/>
              </a:ext>
            </a:extLst>
          </p:cNvPr>
          <p:cNvGrpSpPr/>
          <p:nvPr/>
        </p:nvGrpSpPr>
        <p:grpSpPr>
          <a:xfrm>
            <a:off x="5631642" y="1920144"/>
            <a:ext cx="666316" cy="274422"/>
            <a:chOff x="5631642" y="2182536"/>
            <a:chExt cx="666316" cy="274422"/>
          </a:xfrm>
        </p:grpSpPr>
        <p:sp>
          <p:nvSpPr>
            <p:cNvPr id="10" name="Isosceles Triangle 9">
              <a:extLst>
                <a:ext uri="{FF2B5EF4-FFF2-40B4-BE49-F238E27FC236}">
                  <a16:creationId xmlns:a16="http://schemas.microsoft.com/office/drawing/2014/main" id="{2A21E5C8-83A4-4232-86B0-6B1BD2E9A561}"/>
                </a:ext>
              </a:extLst>
            </p:cNvPr>
            <p:cNvSpPr/>
            <p:nvPr/>
          </p:nvSpPr>
          <p:spPr>
            <a:xfrm rot="5400000">
              <a:off x="5584810" y="2229368"/>
              <a:ext cx="274422" cy="180758"/>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1" name="Isosceles Triangle 10">
              <a:extLst>
                <a:ext uri="{FF2B5EF4-FFF2-40B4-BE49-F238E27FC236}">
                  <a16:creationId xmlns:a16="http://schemas.microsoft.com/office/drawing/2014/main" id="{AB50CD94-B557-44EA-BCAF-D36B04AA0CF6}"/>
                </a:ext>
              </a:extLst>
            </p:cNvPr>
            <p:cNvSpPr/>
            <p:nvPr/>
          </p:nvSpPr>
          <p:spPr>
            <a:xfrm rot="5400000">
              <a:off x="5827589" y="2229368"/>
              <a:ext cx="274422" cy="180758"/>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sp>
          <p:nvSpPr>
            <p:cNvPr id="12" name="Isosceles Triangle 11">
              <a:extLst>
                <a:ext uri="{FF2B5EF4-FFF2-40B4-BE49-F238E27FC236}">
                  <a16:creationId xmlns:a16="http://schemas.microsoft.com/office/drawing/2014/main" id="{206BF28B-59A2-4CD5-A581-F2210ED3CE14}"/>
                </a:ext>
              </a:extLst>
            </p:cNvPr>
            <p:cNvSpPr/>
            <p:nvPr/>
          </p:nvSpPr>
          <p:spPr>
            <a:xfrm rot="5400000">
              <a:off x="6070368" y="2229368"/>
              <a:ext cx="274422" cy="180758"/>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AT"/>
            </a:p>
          </p:txBody>
        </p:sp>
      </p:grpSp>
      <p:grpSp>
        <p:nvGrpSpPr>
          <p:cNvPr id="26" name="Group 25">
            <a:extLst>
              <a:ext uri="{FF2B5EF4-FFF2-40B4-BE49-F238E27FC236}">
                <a16:creationId xmlns:a16="http://schemas.microsoft.com/office/drawing/2014/main" id="{699AAC2D-2AF5-4E3E-83DB-C579A44AE58A}"/>
              </a:ext>
            </a:extLst>
          </p:cNvPr>
          <p:cNvGrpSpPr/>
          <p:nvPr/>
        </p:nvGrpSpPr>
        <p:grpSpPr>
          <a:xfrm>
            <a:off x="3607787" y="1737828"/>
            <a:ext cx="1883513" cy="1211021"/>
            <a:chOff x="3607787" y="2000220"/>
            <a:chExt cx="1883513" cy="1211021"/>
          </a:xfrm>
        </p:grpSpPr>
        <p:pic>
          <p:nvPicPr>
            <p:cNvPr id="15" name="Picture 14">
              <a:extLst>
                <a:ext uri="{FF2B5EF4-FFF2-40B4-BE49-F238E27FC236}">
                  <a16:creationId xmlns:a16="http://schemas.microsoft.com/office/drawing/2014/main" id="{D72F02BB-DFDA-4ACC-AB74-407A671A5CA1}"/>
                </a:ext>
              </a:extLst>
            </p:cNvPr>
            <p:cNvPicPr>
              <a:picLocks noChangeAspect="1"/>
            </p:cNvPicPr>
            <p:nvPr/>
          </p:nvPicPr>
          <p:blipFill>
            <a:blip r:embed="rId3"/>
            <a:stretch>
              <a:fillRect/>
            </a:stretch>
          </p:blipFill>
          <p:spPr>
            <a:xfrm>
              <a:off x="4456364" y="2000220"/>
              <a:ext cx="794577" cy="758542"/>
            </a:xfrm>
            <a:prstGeom prst="rect">
              <a:avLst/>
            </a:prstGeom>
          </p:spPr>
        </p:pic>
        <p:pic>
          <p:nvPicPr>
            <p:cNvPr id="4" name="Picture 3">
              <a:extLst>
                <a:ext uri="{FF2B5EF4-FFF2-40B4-BE49-F238E27FC236}">
                  <a16:creationId xmlns:a16="http://schemas.microsoft.com/office/drawing/2014/main" id="{19777152-9C35-48CC-90B7-13A87A1C9AAF}"/>
                </a:ext>
              </a:extLst>
            </p:cNvPr>
            <p:cNvPicPr>
              <a:picLocks noChangeAspect="1"/>
            </p:cNvPicPr>
            <p:nvPr/>
          </p:nvPicPr>
          <p:blipFill>
            <a:blip r:embed="rId4"/>
            <a:stretch>
              <a:fillRect/>
            </a:stretch>
          </p:blipFill>
          <p:spPr>
            <a:xfrm>
              <a:off x="3611770" y="2758762"/>
              <a:ext cx="1879530" cy="452479"/>
            </a:xfrm>
            <a:prstGeom prst="rect">
              <a:avLst/>
            </a:prstGeom>
          </p:spPr>
        </p:pic>
        <p:pic>
          <p:nvPicPr>
            <p:cNvPr id="14" name="Picture 13">
              <a:extLst>
                <a:ext uri="{FF2B5EF4-FFF2-40B4-BE49-F238E27FC236}">
                  <a16:creationId xmlns:a16="http://schemas.microsoft.com/office/drawing/2014/main" id="{99A2CEA2-481F-468D-B51E-95758149FDCF}"/>
                </a:ext>
              </a:extLst>
            </p:cNvPr>
            <p:cNvPicPr>
              <a:picLocks noChangeAspect="1"/>
            </p:cNvPicPr>
            <p:nvPr/>
          </p:nvPicPr>
          <p:blipFill>
            <a:blip r:embed="rId5"/>
            <a:stretch>
              <a:fillRect/>
            </a:stretch>
          </p:blipFill>
          <p:spPr>
            <a:xfrm>
              <a:off x="3607787" y="2108757"/>
              <a:ext cx="631180" cy="641612"/>
            </a:xfrm>
            <a:prstGeom prst="rect">
              <a:avLst/>
            </a:prstGeom>
          </p:spPr>
        </p:pic>
      </p:grpSp>
      <p:grpSp>
        <p:nvGrpSpPr>
          <p:cNvPr id="27" name="Group 26">
            <a:extLst>
              <a:ext uri="{FF2B5EF4-FFF2-40B4-BE49-F238E27FC236}">
                <a16:creationId xmlns:a16="http://schemas.microsoft.com/office/drawing/2014/main" id="{158202D2-DD5F-4021-A051-2CB6354AD6A6}"/>
              </a:ext>
            </a:extLst>
          </p:cNvPr>
          <p:cNvGrpSpPr/>
          <p:nvPr/>
        </p:nvGrpSpPr>
        <p:grpSpPr>
          <a:xfrm>
            <a:off x="6523268" y="1705991"/>
            <a:ext cx="2158874" cy="1242858"/>
            <a:chOff x="6523268" y="1968383"/>
            <a:chExt cx="2158874" cy="1242858"/>
          </a:xfrm>
        </p:grpSpPr>
        <p:pic>
          <p:nvPicPr>
            <p:cNvPr id="13" name="Picture 12">
              <a:extLst>
                <a:ext uri="{FF2B5EF4-FFF2-40B4-BE49-F238E27FC236}">
                  <a16:creationId xmlns:a16="http://schemas.microsoft.com/office/drawing/2014/main" id="{07501FA2-EDCA-457F-8A42-9E79FA21B9F1}"/>
                </a:ext>
              </a:extLst>
            </p:cNvPr>
            <p:cNvPicPr>
              <a:picLocks noChangeAspect="1"/>
            </p:cNvPicPr>
            <p:nvPr/>
          </p:nvPicPr>
          <p:blipFill>
            <a:blip r:embed="rId6"/>
            <a:stretch>
              <a:fillRect/>
            </a:stretch>
          </p:blipFill>
          <p:spPr>
            <a:xfrm>
              <a:off x="6523268" y="1968383"/>
              <a:ext cx="1013548" cy="636259"/>
            </a:xfrm>
            <a:prstGeom prst="rect">
              <a:avLst/>
            </a:prstGeom>
          </p:spPr>
        </p:pic>
        <p:pic>
          <p:nvPicPr>
            <p:cNvPr id="16" name="Picture 15">
              <a:extLst>
                <a:ext uri="{FF2B5EF4-FFF2-40B4-BE49-F238E27FC236}">
                  <a16:creationId xmlns:a16="http://schemas.microsoft.com/office/drawing/2014/main" id="{81DFC232-632E-412E-9A91-7FE5C0559AD9}"/>
                </a:ext>
              </a:extLst>
            </p:cNvPr>
            <p:cNvPicPr>
              <a:picLocks noChangeAspect="1"/>
            </p:cNvPicPr>
            <p:nvPr/>
          </p:nvPicPr>
          <p:blipFill>
            <a:blip r:embed="rId7"/>
            <a:stretch>
              <a:fillRect/>
            </a:stretch>
          </p:blipFill>
          <p:spPr>
            <a:xfrm>
              <a:off x="6532652" y="2610091"/>
              <a:ext cx="2149490" cy="601150"/>
            </a:xfrm>
            <a:prstGeom prst="rect">
              <a:avLst/>
            </a:prstGeom>
          </p:spPr>
        </p:pic>
        <p:pic>
          <p:nvPicPr>
            <p:cNvPr id="17" name="Picture 16">
              <a:extLst>
                <a:ext uri="{FF2B5EF4-FFF2-40B4-BE49-F238E27FC236}">
                  <a16:creationId xmlns:a16="http://schemas.microsoft.com/office/drawing/2014/main" id="{4B5B4564-2D55-427C-AF2C-A97EC1CE09D2}"/>
                </a:ext>
              </a:extLst>
            </p:cNvPr>
            <p:cNvPicPr>
              <a:picLocks noChangeAspect="1"/>
            </p:cNvPicPr>
            <p:nvPr/>
          </p:nvPicPr>
          <p:blipFill>
            <a:blip r:embed="rId8"/>
            <a:stretch>
              <a:fillRect/>
            </a:stretch>
          </p:blipFill>
          <p:spPr>
            <a:xfrm>
              <a:off x="7472648" y="1968383"/>
              <a:ext cx="1207354" cy="641707"/>
            </a:xfrm>
            <a:prstGeom prst="rect">
              <a:avLst/>
            </a:prstGeom>
          </p:spPr>
        </p:pic>
      </p:grpSp>
      <p:grpSp>
        <p:nvGrpSpPr>
          <p:cNvPr id="21" name="Group 20">
            <a:extLst>
              <a:ext uri="{FF2B5EF4-FFF2-40B4-BE49-F238E27FC236}">
                <a16:creationId xmlns:a16="http://schemas.microsoft.com/office/drawing/2014/main" id="{CCD509D6-807E-4A62-BD90-9728C7D282CF}"/>
              </a:ext>
            </a:extLst>
          </p:cNvPr>
          <p:cNvGrpSpPr/>
          <p:nvPr/>
        </p:nvGrpSpPr>
        <p:grpSpPr>
          <a:xfrm>
            <a:off x="8897097" y="1920144"/>
            <a:ext cx="666316" cy="274422"/>
            <a:chOff x="8897097" y="2182536"/>
            <a:chExt cx="666316" cy="274422"/>
          </a:xfrm>
        </p:grpSpPr>
        <p:sp>
          <p:nvSpPr>
            <p:cNvPr id="18" name="Isosceles Triangle 17">
              <a:extLst>
                <a:ext uri="{FF2B5EF4-FFF2-40B4-BE49-F238E27FC236}">
                  <a16:creationId xmlns:a16="http://schemas.microsoft.com/office/drawing/2014/main" id="{40F5704D-436E-405E-BEFE-DBDDD71A5401}"/>
                </a:ext>
              </a:extLst>
            </p:cNvPr>
            <p:cNvSpPr/>
            <p:nvPr/>
          </p:nvSpPr>
          <p:spPr>
            <a:xfrm rot="5400000">
              <a:off x="8850265" y="2229368"/>
              <a:ext cx="274422" cy="180758"/>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19" name="Isosceles Triangle 18">
              <a:extLst>
                <a:ext uri="{FF2B5EF4-FFF2-40B4-BE49-F238E27FC236}">
                  <a16:creationId xmlns:a16="http://schemas.microsoft.com/office/drawing/2014/main" id="{1EE38460-0480-4855-88F9-8DC92174E54B}"/>
                </a:ext>
              </a:extLst>
            </p:cNvPr>
            <p:cNvSpPr/>
            <p:nvPr/>
          </p:nvSpPr>
          <p:spPr>
            <a:xfrm rot="5400000">
              <a:off x="9093044" y="2229368"/>
              <a:ext cx="274422" cy="180758"/>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20" name="Isosceles Triangle 19">
              <a:extLst>
                <a:ext uri="{FF2B5EF4-FFF2-40B4-BE49-F238E27FC236}">
                  <a16:creationId xmlns:a16="http://schemas.microsoft.com/office/drawing/2014/main" id="{6AD03D0D-1D5F-464C-99BD-7C99DBDBFA8A}"/>
                </a:ext>
              </a:extLst>
            </p:cNvPr>
            <p:cNvSpPr/>
            <p:nvPr/>
          </p:nvSpPr>
          <p:spPr>
            <a:xfrm rot="5400000">
              <a:off x="9335823" y="2229368"/>
              <a:ext cx="274422" cy="180758"/>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AT"/>
            </a:p>
          </p:txBody>
        </p:sp>
      </p:grpSp>
      <p:grpSp>
        <p:nvGrpSpPr>
          <p:cNvPr id="28" name="Group 27">
            <a:extLst>
              <a:ext uri="{FF2B5EF4-FFF2-40B4-BE49-F238E27FC236}">
                <a16:creationId xmlns:a16="http://schemas.microsoft.com/office/drawing/2014/main" id="{B066D196-62B9-4DFD-88A1-D38F29D66E84}"/>
              </a:ext>
            </a:extLst>
          </p:cNvPr>
          <p:cNvGrpSpPr/>
          <p:nvPr/>
        </p:nvGrpSpPr>
        <p:grpSpPr>
          <a:xfrm>
            <a:off x="9723074" y="1774146"/>
            <a:ext cx="1879950" cy="1156464"/>
            <a:chOff x="9723074" y="2036538"/>
            <a:chExt cx="1879950" cy="1156464"/>
          </a:xfrm>
        </p:grpSpPr>
        <p:pic>
          <p:nvPicPr>
            <p:cNvPr id="23" name="Picture 22">
              <a:extLst>
                <a:ext uri="{FF2B5EF4-FFF2-40B4-BE49-F238E27FC236}">
                  <a16:creationId xmlns:a16="http://schemas.microsoft.com/office/drawing/2014/main" id="{0A340F68-A46D-4150-B960-751EF82A0533}"/>
                </a:ext>
              </a:extLst>
            </p:cNvPr>
            <p:cNvPicPr>
              <a:picLocks noChangeAspect="1"/>
            </p:cNvPicPr>
            <p:nvPr/>
          </p:nvPicPr>
          <p:blipFill>
            <a:blip r:embed="rId9"/>
            <a:stretch>
              <a:fillRect/>
            </a:stretch>
          </p:blipFill>
          <p:spPr>
            <a:xfrm>
              <a:off x="9723494" y="2776999"/>
              <a:ext cx="1879530" cy="416003"/>
            </a:xfrm>
            <a:prstGeom prst="rect">
              <a:avLst/>
            </a:prstGeom>
          </p:spPr>
        </p:pic>
        <p:pic>
          <p:nvPicPr>
            <p:cNvPr id="24" name="Picture 23">
              <a:extLst>
                <a:ext uri="{FF2B5EF4-FFF2-40B4-BE49-F238E27FC236}">
                  <a16:creationId xmlns:a16="http://schemas.microsoft.com/office/drawing/2014/main" id="{163469CB-8D72-4A64-ACEA-9C86228426BD}"/>
                </a:ext>
              </a:extLst>
            </p:cNvPr>
            <p:cNvPicPr>
              <a:picLocks noChangeAspect="1"/>
            </p:cNvPicPr>
            <p:nvPr/>
          </p:nvPicPr>
          <p:blipFill>
            <a:blip r:embed="rId5"/>
            <a:stretch>
              <a:fillRect/>
            </a:stretch>
          </p:blipFill>
          <p:spPr>
            <a:xfrm>
              <a:off x="9723074" y="2128556"/>
              <a:ext cx="631180" cy="641612"/>
            </a:xfrm>
            <a:prstGeom prst="rect">
              <a:avLst/>
            </a:prstGeom>
          </p:spPr>
        </p:pic>
        <p:pic>
          <p:nvPicPr>
            <p:cNvPr id="25" name="Picture 24">
              <a:extLst>
                <a:ext uri="{FF2B5EF4-FFF2-40B4-BE49-F238E27FC236}">
                  <a16:creationId xmlns:a16="http://schemas.microsoft.com/office/drawing/2014/main" id="{A2178C50-40C7-4F9D-AECA-1D86C78F38F2}"/>
                </a:ext>
              </a:extLst>
            </p:cNvPr>
            <p:cNvPicPr>
              <a:picLocks noChangeAspect="1"/>
            </p:cNvPicPr>
            <p:nvPr/>
          </p:nvPicPr>
          <p:blipFill>
            <a:blip r:embed="rId10"/>
            <a:stretch>
              <a:fillRect/>
            </a:stretch>
          </p:blipFill>
          <p:spPr>
            <a:xfrm>
              <a:off x="10520200" y="2036538"/>
              <a:ext cx="1065239" cy="697916"/>
            </a:xfrm>
            <a:prstGeom prst="rect">
              <a:avLst/>
            </a:prstGeom>
          </p:spPr>
        </p:pic>
      </p:grpSp>
    </p:spTree>
    <p:extLst>
      <p:ext uri="{BB962C8B-B14F-4D97-AF65-F5344CB8AC3E}">
        <p14:creationId xmlns:p14="http://schemas.microsoft.com/office/powerpoint/2010/main" val="179650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a:solidFill>
                  <a:schemeClr val="bg1">
                    <a:alpha val="30000"/>
                  </a:schemeClr>
                </a:solidFill>
                <a:cs typeface="Calibri" panose="020F0502020204030204" pitchFamily="34" charset="0"/>
              </a:rPr>
              <a:t>Intro</a:t>
            </a:r>
          </a:p>
          <a:p>
            <a:pPr>
              <a:spcBef>
                <a:spcPts val="2400"/>
              </a:spcBef>
            </a:pPr>
            <a:r>
              <a:rPr lang="en-US">
                <a:cs typeface="Calibri" panose="020F0502020204030204" pitchFamily="34" charset="0"/>
              </a:rPr>
              <a:t>Monitoring</a:t>
            </a:r>
          </a:p>
          <a:p>
            <a:pPr>
              <a:spcBef>
                <a:spcPts val="2400"/>
              </a:spcBef>
            </a:pPr>
            <a:r>
              <a:rPr lang="en-US">
                <a:solidFill>
                  <a:schemeClr val="bg1">
                    <a:alpha val="30000"/>
                  </a:schemeClr>
                </a:solidFill>
                <a:cs typeface="Calibri" panose="020F0502020204030204" pitchFamily="34" charset="0"/>
              </a:rPr>
              <a:t>ITOM Events</a:t>
            </a:r>
          </a:p>
          <a:p>
            <a:pPr>
              <a:spcBef>
                <a:spcPts val="2400"/>
              </a:spcBef>
            </a:pPr>
            <a:r>
              <a:rPr lang="en-US">
                <a:solidFill>
                  <a:schemeClr val="bg1">
                    <a:alpha val="30000"/>
                  </a:schemeClr>
                </a:solidFill>
                <a:cs typeface="Calibri" panose="020F0502020204030204" pitchFamily="34" charset="0"/>
              </a:rPr>
              <a:t>Workflow</a:t>
            </a:r>
          </a:p>
          <a:p>
            <a:pPr>
              <a:spcBef>
                <a:spcPts val="2400"/>
              </a:spcBef>
            </a:pPr>
            <a:r>
              <a:rPr lang="en-US">
                <a:solidFill>
                  <a:schemeClr val="bg1">
                    <a:alpha val="30000"/>
                  </a:schemeClr>
                </a:solidFill>
                <a:cs typeface="Calibri" panose="020F0502020204030204" pitchFamily="34" charset="0"/>
              </a:rPr>
              <a:t>Alert management</a:t>
            </a:r>
          </a:p>
          <a:p>
            <a:pPr>
              <a:spcBef>
                <a:spcPts val="2400"/>
              </a:spcBef>
            </a:pPr>
            <a:r>
              <a:rPr lang="en-US">
                <a:solidFill>
                  <a:schemeClr val="bg1">
                    <a:alpha val="30000"/>
                  </a:schemeClr>
                </a:solidFill>
                <a:cs typeface="Calibri" panose="020F0502020204030204" pitchFamily="34" charset="0"/>
              </a:rPr>
              <a:t>Remediation</a:t>
            </a: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de-DE"/>
              <a:t>Monitor the Service Performance</a:t>
            </a:r>
            <a:endParaRPr lang="de-AT"/>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p:txBody>
          <a:bodyPr/>
          <a:lstStyle/>
          <a:p>
            <a:r>
              <a:rPr lang="de-DE"/>
              <a:t>Lab exercise</a:t>
            </a:r>
            <a:endParaRPr lang="de-AT"/>
          </a:p>
        </p:txBody>
      </p:sp>
      <p:sp>
        <p:nvSpPr>
          <p:cNvPr id="7" name="Triangle 7">
            <a:extLst>
              <a:ext uri="{FF2B5EF4-FFF2-40B4-BE49-F238E27FC236}">
                <a16:creationId xmlns:a16="http://schemas.microsoft.com/office/drawing/2014/main" id="{4E827411-B8A7-48A5-97B4-E3C8E3903D6C}"/>
              </a:ext>
            </a:extLst>
          </p:cNvPr>
          <p:cNvSpPr/>
          <p:nvPr/>
        </p:nvSpPr>
        <p:spPr>
          <a:xfrm rot="16200000">
            <a:off x="2497822" y="222338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4A95197A-E4B0-4886-AEE7-7CF9FCC71C68}"/>
              </a:ext>
            </a:extLst>
          </p:cNvPr>
          <p:cNvSpPr>
            <a:spLocks noGrp="1"/>
          </p:cNvSpPr>
          <p:nvPr>
            <p:ph idx="1"/>
          </p:nvPr>
        </p:nvSpPr>
        <p:spPr/>
        <p:txBody>
          <a:bodyPr/>
          <a:lstStyle/>
          <a:p>
            <a:r>
              <a:rPr lang="de-DE"/>
              <a:t>Change into the Dynatrace environment</a:t>
            </a:r>
          </a:p>
          <a:p>
            <a:r>
              <a:rPr lang="de-AT"/>
              <a:t>Navigate to the Transactions and Services list</a:t>
            </a:r>
          </a:p>
          <a:p>
            <a:r>
              <a:rPr lang="de-AT"/>
              <a:t>Open the service ‚productDetailsService‘, as shown below:</a:t>
            </a:r>
          </a:p>
          <a:p>
            <a:endParaRPr lang="de-AT"/>
          </a:p>
          <a:p>
            <a:endParaRPr lang="de-AT"/>
          </a:p>
        </p:txBody>
      </p:sp>
      <p:pic>
        <p:nvPicPr>
          <p:cNvPr id="3" name="Picture 2">
            <a:extLst>
              <a:ext uri="{FF2B5EF4-FFF2-40B4-BE49-F238E27FC236}">
                <a16:creationId xmlns:a16="http://schemas.microsoft.com/office/drawing/2014/main" id="{F62C64C0-B09C-40B6-960B-C4FC723BBD66}"/>
              </a:ext>
            </a:extLst>
          </p:cNvPr>
          <p:cNvPicPr>
            <a:picLocks noChangeAspect="1"/>
          </p:cNvPicPr>
          <p:nvPr/>
        </p:nvPicPr>
        <p:blipFill>
          <a:blip r:embed="rId2"/>
          <a:stretch>
            <a:fillRect/>
          </a:stretch>
        </p:blipFill>
        <p:spPr>
          <a:xfrm>
            <a:off x="3960870" y="3082476"/>
            <a:ext cx="6879177" cy="3779212"/>
          </a:xfrm>
          <a:prstGeom prst="rect">
            <a:avLst/>
          </a:prstGeom>
        </p:spPr>
      </p:pic>
      <p:pic>
        <p:nvPicPr>
          <p:cNvPr id="11" name="Picture 10">
            <a:extLst>
              <a:ext uri="{FF2B5EF4-FFF2-40B4-BE49-F238E27FC236}">
                <a16:creationId xmlns:a16="http://schemas.microsoft.com/office/drawing/2014/main" id="{5DFFCB7F-8226-45BD-8DD9-614F53F0AC5B}"/>
              </a:ext>
            </a:extLst>
          </p:cNvPr>
          <p:cNvPicPr>
            <a:picLocks noChangeAspect="1"/>
          </p:cNvPicPr>
          <p:nvPr/>
        </p:nvPicPr>
        <p:blipFill>
          <a:blip r:embed="rId3"/>
          <a:stretch>
            <a:fillRect/>
          </a:stretch>
        </p:blipFill>
        <p:spPr>
          <a:xfrm>
            <a:off x="4739226" y="3082476"/>
            <a:ext cx="6418178" cy="3779212"/>
          </a:xfrm>
          <a:prstGeom prst="rect">
            <a:avLst/>
          </a:prstGeom>
        </p:spPr>
      </p:pic>
    </p:spTree>
    <p:extLst>
      <p:ext uri="{BB962C8B-B14F-4D97-AF65-F5344CB8AC3E}">
        <p14:creationId xmlns:p14="http://schemas.microsoft.com/office/powerpoint/2010/main" val="110898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a:solidFill>
                  <a:schemeClr val="bg1">
                    <a:alpha val="30000"/>
                  </a:schemeClr>
                </a:solidFill>
                <a:cs typeface="Calibri" panose="020F0502020204030204" pitchFamily="34" charset="0"/>
              </a:rPr>
              <a:t>Intro</a:t>
            </a:r>
          </a:p>
          <a:p>
            <a:pPr>
              <a:spcBef>
                <a:spcPts val="2400"/>
              </a:spcBef>
            </a:pPr>
            <a:r>
              <a:rPr lang="en-US">
                <a:solidFill>
                  <a:schemeClr val="bg1">
                    <a:alpha val="30000"/>
                  </a:schemeClr>
                </a:solidFill>
                <a:cs typeface="Calibri" panose="020F0502020204030204" pitchFamily="34" charset="0"/>
              </a:rPr>
              <a:t>Monitoring</a:t>
            </a:r>
          </a:p>
          <a:p>
            <a:pPr>
              <a:spcBef>
                <a:spcPts val="2400"/>
              </a:spcBef>
            </a:pPr>
            <a:r>
              <a:rPr lang="en-US">
                <a:cs typeface="Calibri" panose="020F0502020204030204" pitchFamily="34" charset="0"/>
              </a:rPr>
              <a:t>ITOM Events</a:t>
            </a:r>
          </a:p>
          <a:p>
            <a:pPr>
              <a:spcBef>
                <a:spcPts val="2400"/>
              </a:spcBef>
            </a:pPr>
            <a:r>
              <a:rPr lang="en-US">
                <a:solidFill>
                  <a:schemeClr val="bg1">
                    <a:alpha val="30000"/>
                  </a:schemeClr>
                </a:solidFill>
                <a:cs typeface="Calibri" panose="020F0502020204030204" pitchFamily="34" charset="0"/>
              </a:rPr>
              <a:t>Workflow</a:t>
            </a:r>
          </a:p>
          <a:p>
            <a:pPr>
              <a:spcBef>
                <a:spcPts val="2400"/>
              </a:spcBef>
            </a:pPr>
            <a:r>
              <a:rPr lang="en-US">
                <a:solidFill>
                  <a:schemeClr val="bg1">
                    <a:alpha val="30000"/>
                  </a:schemeClr>
                </a:solidFill>
                <a:cs typeface="Calibri" panose="020F0502020204030204" pitchFamily="34" charset="0"/>
              </a:rPr>
              <a:t>Alert management</a:t>
            </a:r>
          </a:p>
          <a:p>
            <a:pPr>
              <a:spcBef>
                <a:spcPts val="2400"/>
              </a:spcBef>
            </a:pPr>
            <a:r>
              <a:rPr lang="en-US">
                <a:solidFill>
                  <a:schemeClr val="bg1">
                    <a:alpha val="30000"/>
                  </a:schemeClr>
                </a:solidFill>
                <a:cs typeface="Calibri" panose="020F0502020204030204" pitchFamily="34" charset="0"/>
              </a:rPr>
              <a:t>Remediation</a:t>
            </a: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de-DE"/>
              <a:t>Receive Dynatrace ITOM Events in ServiceNow</a:t>
            </a:r>
            <a:endParaRPr lang="de-AT"/>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p:txBody>
          <a:bodyPr/>
          <a:lstStyle/>
          <a:p>
            <a:r>
              <a:rPr lang="de-DE"/>
              <a:t>Lab exercise</a:t>
            </a:r>
            <a:endParaRPr lang="de-AT"/>
          </a:p>
        </p:txBody>
      </p:sp>
      <p:sp>
        <p:nvSpPr>
          <p:cNvPr id="7" name="Triangle 7">
            <a:extLst>
              <a:ext uri="{FF2B5EF4-FFF2-40B4-BE49-F238E27FC236}">
                <a16:creationId xmlns:a16="http://schemas.microsoft.com/office/drawing/2014/main" id="{4E827411-B8A7-48A5-97B4-E3C8E3903D6C}"/>
              </a:ext>
            </a:extLst>
          </p:cNvPr>
          <p:cNvSpPr/>
          <p:nvPr/>
        </p:nvSpPr>
        <p:spPr>
          <a:xfrm rot="16200000">
            <a:off x="2497822" y="2834198"/>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4A95197A-E4B0-4886-AEE7-7CF9FCC71C68}"/>
              </a:ext>
            </a:extLst>
          </p:cNvPr>
          <p:cNvSpPr>
            <a:spLocks noGrp="1"/>
          </p:cNvSpPr>
          <p:nvPr>
            <p:ph idx="1"/>
          </p:nvPr>
        </p:nvSpPr>
        <p:spPr/>
        <p:txBody>
          <a:bodyPr/>
          <a:lstStyle/>
          <a:p>
            <a:r>
              <a:rPr lang="de-DE"/>
              <a:t>Now its time to slow down the service!</a:t>
            </a:r>
          </a:p>
          <a:p>
            <a:r>
              <a:rPr lang="de-DE"/>
              <a:t>Dynatrace automatically detects the slowdown</a:t>
            </a:r>
          </a:p>
          <a:p>
            <a:r>
              <a:rPr lang="de-DE"/>
              <a:t>An incident is opened in ServiceNow and all raw events are sent into ServiceNow ITOM event table, as shown below:</a:t>
            </a:r>
          </a:p>
          <a:p>
            <a:endParaRPr lang="de-AT"/>
          </a:p>
        </p:txBody>
      </p:sp>
      <p:pic>
        <p:nvPicPr>
          <p:cNvPr id="4" name="Picture 3">
            <a:extLst>
              <a:ext uri="{FF2B5EF4-FFF2-40B4-BE49-F238E27FC236}">
                <a16:creationId xmlns:a16="http://schemas.microsoft.com/office/drawing/2014/main" id="{B456F353-2A55-475D-AD01-22DD1A49870D}"/>
              </a:ext>
            </a:extLst>
          </p:cNvPr>
          <p:cNvPicPr>
            <a:picLocks noChangeAspect="1"/>
          </p:cNvPicPr>
          <p:nvPr/>
        </p:nvPicPr>
        <p:blipFill>
          <a:blip r:embed="rId2"/>
          <a:stretch>
            <a:fillRect/>
          </a:stretch>
        </p:blipFill>
        <p:spPr>
          <a:xfrm>
            <a:off x="3591498" y="3586257"/>
            <a:ext cx="12192000" cy="1752367"/>
          </a:xfrm>
          <a:prstGeom prst="rect">
            <a:avLst/>
          </a:prstGeom>
        </p:spPr>
      </p:pic>
    </p:spTree>
    <p:extLst>
      <p:ext uri="{BB962C8B-B14F-4D97-AF65-F5344CB8AC3E}">
        <p14:creationId xmlns:p14="http://schemas.microsoft.com/office/powerpoint/2010/main" val="2462302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20B43D-B60F-4AF4-9FF8-2179E54E778E}"/>
              </a:ext>
            </a:extLst>
          </p:cNvPr>
          <p:cNvSpPr/>
          <p:nvPr/>
        </p:nvSpPr>
        <p:spPr>
          <a:xfrm>
            <a:off x="5275263" y="0"/>
            <a:ext cx="691673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pic>
        <p:nvPicPr>
          <p:cNvPr id="2050" name="Picture 2" descr="Image result for experian dynatrace perform servicenow">
            <a:extLst>
              <a:ext uri="{FF2B5EF4-FFF2-40B4-BE49-F238E27FC236}">
                <a16:creationId xmlns:a16="http://schemas.microsoft.com/office/drawing/2014/main" id="{A40E61F9-4843-4AA7-8AB9-C6A642F25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F253A6AE-9ABF-4E19-B6F7-35AAB061B3C6}"/>
              </a:ext>
            </a:extLst>
          </p:cNvPr>
          <p:cNvGraphicFramePr>
            <a:graphicFrameLocks noGrp="1"/>
          </p:cNvGraphicFramePr>
          <p:nvPr/>
        </p:nvGraphicFramePr>
        <p:xfrm>
          <a:off x="5780413" y="2385228"/>
          <a:ext cx="6106686" cy="579120"/>
        </p:xfrm>
        <a:graphic>
          <a:graphicData uri="http://schemas.openxmlformats.org/drawingml/2006/table">
            <a:tbl>
              <a:tblPr firstRow="1" bandRow="1">
                <a:tableStyleId>{5C22544A-7EE6-4342-B048-85BDC9FD1C3A}</a:tableStyleId>
              </a:tblPr>
              <a:tblGrid>
                <a:gridCol w="2035562">
                  <a:extLst>
                    <a:ext uri="{9D8B030D-6E8A-4147-A177-3AD203B41FA5}">
                      <a16:colId xmlns:a16="http://schemas.microsoft.com/office/drawing/2014/main" val="3906827752"/>
                    </a:ext>
                  </a:extLst>
                </a:gridCol>
                <a:gridCol w="2035562">
                  <a:extLst>
                    <a:ext uri="{9D8B030D-6E8A-4147-A177-3AD203B41FA5}">
                      <a16:colId xmlns:a16="http://schemas.microsoft.com/office/drawing/2014/main" val="3409815180"/>
                    </a:ext>
                  </a:extLst>
                </a:gridCol>
                <a:gridCol w="2035562">
                  <a:extLst>
                    <a:ext uri="{9D8B030D-6E8A-4147-A177-3AD203B41FA5}">
                      <a16:colId xmlns:a16="http://schemas.microsoft.com/office/drawing/2014/main" val="357483072"/>
                    </a:ext>
                  </a:extLst>
                </a:gridCol>
              </a:tblGrid>
              <a:tr h="370840">
                <a:tc>
                  <a:txBody>
                    <a:bodyPr/>
                    <a:lstStyle/>
                    <a:p>
                      <a:pPr algn="ctr"/>
                      <a:r>
                        <a:rPr lang="en-US" sz="3200">
                          <a:latin typeface="Bernina Sans" pitchFamily="50" charset="0"/>
                        </a:rPr>
                        <a:t>SENSE</a:t>
                      </a:r>
                    </a:p>
                  </a:txBody>
                  <a:tcPr marL="68700" marR="687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a:latin typeface="Bernina Sans" pitchFamily="50" charset="0"/>
                        </a:rPr>
                        <a:t>THINK</a:t>
                      </a:r>
                    </a:p>
                  </a:txBody>
                  <a:tcPr marL="68700" marR="687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a:latin typeface="Bernina Sans" pitchFamily="50" charset="0"/>
                        </a:rPr>
                        <a:t>ACT</a:t>
                      </a:r>
                    </a:p>
                  </a:txBody>
                  <a:tcPr marL="68700" marR="687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1450392"/>
                  </a:ext>
                </a:extLst>
              </a:tr>
            </a:tbl>
          </a:graphicData>
        </a:graphic>
      </p:graphicFrame>
      <p:pic>
        <p:nvPicPr>
          <p:cNvPr id="8" name="Picture 2" descr="https://slack-imgs.com/?c=1&amp;url=http%3A%2F%2Fwww.freelogovectors.net%2Fwp-content%2Fuploads%2F2018%2F08%2Fservicenow_logo.png">
            <a:extLst>
              <a:ext uri="{FF2B5EF4-FFF2-40B4-BE49-F238E27FC236}">
                <a16:creationId xmlns:a16="http://schemas.microsoft.com/office/drawing/2014/main" id="{3189F953-F1FA-47F1-AEC9-C73151E7E60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072220" y="3965255"/>
            <a:ext cx="1523070" cy="418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lack-imgs.com/?c=1&amp;url=http%3A%2F%2Fwww.freelogovectors.net%2Fwp-content%2Fuploads%2F2018%2F08%2Fservicenow_logo.png">
            <a:extLst>
              <a:ext uri="{FF2B5EF4-FFF2-40B4-BE49-F238E27FC236}">
                <a16:creationId xmlns:a16="http://schemas.microsoft.com/office/drawing/2014/main" id="{8BB49773-D275-4308-BEE1-3F722E36044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195463" y="3965254"/>
            <a:ext cx="1523070" cy="418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FA4530FE-E41F-47E4-8C40-0E9B5B1BA002}"/>
              </a:ext>
            </a:extLst>
          </p:cNvPr>
          <p:cNvPicPr>
            <a:picLocks noChangeAspect="1"/>
          </p:cNvPicPr>
          <p:nvPr/>
        </p:nvPicPr>
        <p:blipFill>
          <a:blip r:embed="rId4"/>
          <a:stretch>
            <a:fillRect/>
          </a:stretch>
        </p:blipFill>
        <p:spPr>
          <a:xfrm>
            <a:off x="6290330" y="3054787"/>
            <a:ext cx="842477" cy="842477"/>
          </a:xfrm>
          <a:prstGeom prst="rect">
            <a:avLst/>
          </a:prstGeom>
        </p:spPr>
      </p:pic>
      <p:pic>
        <p:nvPicPr>
          <p:cNvPr id="14" name="Picture 13" descr="A close up of a logo&#10;&#10;Description automatically generated">
            <a:extLst>
              <a:ext uri="{FF2B5EF4-FFF2-40B4-BE49-F238E27FC236}">
                <a16:creationId xmlns:a16="http://schemas.microsoft.com/office/drawing/2014/main" id="{0DD1A87B-C15C-47DB-9C1A-2009D4F1EC2A}"/>
              </a:ext>
            </a:extLst>
          </p:cNvPr>
          <p:cNvPicPr>
            <a:picLocks noChangeAspect="1"/>
          </p:cNvPicPr>
          <p:nvPr/>
        </p:nvPicPr>
        <p:blipFill>
          <a:blip r:embed="rId4"/>
          <a:stretch>
            <a:fillRect/>
          </a:stretch>
        </p:blipFill>
        <p:spPr>
          <a:xfrm>
            <a:off x="8412516" y="2964348"/>
            <a:ext cx="842477" cy="842477"/>
          </a:xfrm>
          <a:prstGeom prst="rect">
            <a:avLst/>
          </a:prstGeom>
        </p:spPr>
      </p:pic>
    </p:spTree>
    <p:extLst>
      <p:ext uri="{BB962C8B-B14F-4D97-AF65-F5344CB8AC3E}">
        <p14:creationId xmlns:p14="http://schemas.microsoft.com/office/powerpoint/2010/main" val="1761792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a:solidFill>
                  <a:schemeClr val="bg1">
                    <a:alpha val="30000"/>
                  </a:schemeClr>
                </a:solidFill>
                <a:cs typeface="Calibri" panose="020F0502020204030204" pitchFamily="34" charset="0"/>
              </a:rPr>
              <a:t>Intro</a:t>
            </a:r>
          </a:p>
          <a:p>
            <a:pPr>
              <a:spcBef>
                <a:spcPts val="2400"/>
              </a:spcBef>
            </a:pPr>
            <a:r>
              <a:rPr lang="en-US">
                <a:solidFill>
                  <a:schemeClr val="bg1">
                    <a:alpha val="30000"/>
                  </a:schemeClr>
                </a:solidFill>
                <a:cs typeface="Calibri" panose="020F0502020204030204" pitchFamily="34" charset="0"/>
              </a:rPr>
              <a:t>Monitoring</a:t>
            </a:r>
          </a:p>
          <a:p>
            <a:pPr>
              <a:spcBef>
                <a:spcPts val="2400"/>
              </a:spcBef>
            </a:pPr>
            <a:r>
              <a:rPr lang="en-US">
                <a:solidFill>
                  <a:schemeClr val="bg1">
                    <a:alpha val="30000"/>
                  </a:schemeClr>
                </a:solidFill>
                <a:cs typeface="Calibri" panose="020F0502020204030204" pitchFamily="34" charset="0"/>
              </a:rPr>
              <a:t>ITOM Events</a:t>
            </a:r>
          </a:p>
          <a:p>
            <a:pPr>
              <a:spcBef>
                <a:spcPts val="2400"/>
              </a:spcBef>
            </a:pPr>
            <a:r>
              <a:rPr lang="en-US">
                <a:cs typeface="Calibri" panose="020F0502020204030204" pitchFamily="34" charset="0"/>
              </a:rPr>
              <a:t>Workflow</a:t>
            </a:r>
          </a:p>
          <a:p>
            <a:pPr>
              <a:spcBef>
                <a:spcPts val="2400"/>
              </a:spcBef>
            </a:pPr>
            <a:r>
              <a:rPr lang="en-US">
                <a:solidFill>
                  <a:schemeClr val="bg1">
                    <a:alpha val="30000"/>
                  </a:schemeClr>
                </a:solidFill>
                <a:cs typeface="Calibri" panose="020F0502020204030204" pitchFamily="34" charset="0"/>
              </a:rPr>
              <a:t>Alert management</a:t>
            </a:r>
          </a:p>
          <a:p>
            <a:pPr>
              <a:spcBef>
                <a:spcPts val="2400"/>
              </a:spcBef>
            </a:pPr>
            <a:r>
              <a:rPr lang="en-US">
                <a:solidFill>
                  <a:schemeClr val="bg1">
                    <a:alpha val="30000"/>
                  </a:schemeClr>
                </a:solidFill>
                <a:cs typeface="Calibri" panose="020F0502020204030204" pitchFamily="34" charset="0"/>
              </a:rPr>
              <a:t>Remediation</a:t>
            </a: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de-DE"/>
              <a:t>Define a Remediation Workflow in ServiceNow</a:t>
            </a:r>
            <a:endParaRPr lang="de-AT"/>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p:txBody>
          <a:bodyPr/>
          <a:lstStyle/>
          <a:p>
            <a:r>
              <a:rPr lang="de-DE"/>
              <a:t>Lab exercise</a:t>
            </a:r>
            <a:endParaRPr lang="de-AT"/>
          </a:p>
        </p:txBody>
      </p:sp>
      <p:sp>
        <p:nvSpPr>
          <p:cNvPr id="7" name="Triangle 7">
            <a:extLst>
              <a:ext uri="{FF2B5EF4-FFF2-40B4-BE49-F238E27FC236}">
                <a16:creationId xmlns:a16="http://schemas.microsoft.com/office/drawing/2014/main" id="{4E827411-B8A7-48A5-97B4-E3C8E3903D6C}"/>
              </a:ext>
            </a:extLst>
          </p:cNvPr>
          <p:cNvSpPr/>
          <p:nvPr/>
        </p:nvSpPr>
        <p:spPr>
          <a:xfrm rot="16200000">
            <a:off x="2520250" y="3417660"/>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4A95197A-E4B0-4886-AEE7-7CF9FCC71C68}"/>
              </a:ext>
            </a:extLst>
          </p:cNvPr>
          <p:cNvSpPr>
            <a:spLocks noGrp="1"/>
          </p:cNvSpPr>
          <p:nvPr>
            <p:ph idx="1"/>
          </p:nvPr>
        </p:nvSpPr>
        <p:spPr/>
        <p:txBody>
          <a:bodyPr/>
          <a:lstStyle/>
          <a:p>
            <a:r>
              <a:rPr lang="de-DE"/>
              <a:t>Within ServiceNow, navigate to workflow editor.</a:t>
            </a:r>
          </a:p>
          <a:p>
            <a:endParaRPr lang="de-DE"/>
          </a:p>
          <a:p>
            <a:endParaRPr lang="de-DE"/>
          </a:p>
          <a:p>
            <a:r>
              <a:rPr lang="de-DE"/>
              <a:t>Create a new workflow with target table ‚em_remediation_task‘:</a:t>
            </a:r>
          </a:p>
          <a:p>
            <a:pPr marL="0" indent="0">
              <a:buNone/>
            </a:pPr>
            <a:r>
              <a:rPr lang="de-DE"/>
              <a:t> </a:t>
            </a:r>
            <a:endParaRPr lang="de-AT"/>
          </a:p>
        </p:txBody>
      </p:sp>
      <p:pic>
        <p:nvPicPr>
          <p:cNvPr id="3" name="Picture 2">
            <a:extLst>
              <a:ext uri="{FF2B5EF4-FFF2-40B4-BE49-F238E27FC236}">
                <a16:creationId xmlns:a16="http://schemas.microsoft.com/office/drawing/2014/main" id="{66416B78-B287-416C-ABC6-98F429B33AB5}"/>
              </a:ext>
            </a:extLst>
          </p:cNvPr>
          <p:cNvPicPr>
            <a:picLocks noChangeAspect="1"/>
          </p:cNvPicPr>
          <p:nvPr/>
        </p:nvPicPr>
        <p:blipFill>
          <a:blip r:embed="rId2"/>
          <a:stretch>
            <a:fillRect/>
          </a:stretch>
        </p:blipFill>
        <p:spPr>
          <a:xfrm>
            <a:off x="4030801" y="1966582"/>
            <a:ext cx="2065199" cy="609653"/>
          </a:xfrm>
          <a:prstGeom prst="rect">
            <a:avLst/>
          </a:prstGeom>
        </p:spPr>
      </p:pic>
      <p:pic>
        <p:nvPicPr>
          <p:cNvPr id="8" name="Picture 7">
            <a:extLst>
              <a:ext uri="{FF2B5EF4-FFF2-40B4-BE49-F238E27FC236}">
                <a16:creationId xmlns:a16="http://schemas.microsoft.com/office/drawing/2014/main" id="{E706F4A9-0689-4E53-A9FA-60808B789A38}"/>
              </a:ext>
            </a:extLst>
          </p:cNvPr>
          <p:cNvPicPr>
            <a:picLocks noChangeAspect="1"/>
          </p:cNvPicPr>
          <p:nvPr/>
        </p:nvPicPr>
        <p:blipFill>
          <a:blip r:embed="rId3"/>
          <a:stretch>
            <a:fillRect/>
          </a:stretch>
        </p:blipFill>
        <p:spPr>
          <a:xfrm>
            <a:off x="4030801" y="3429000"/>
            <a:ext cx="4884843" cy="3345470"/>
          </a:xfrm>
          <a:prstGeom prst="rect">
            <a:avLst/>
          </a:prstGeom>
        </p:spPr>
      </p:pic>
    </p:spTree>
    <p:extLst>
      <p:ext uri="{BB962C8B-B14F-4D97-AF65-F5344CB8AC3E}">
        <p14:creationId xmlns:p14="http://schemas.microsoft.com/office/powerpoint/2010/main" val="34525720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a:solidFill>
                  <a:schemeClr val="bg1">
                    <a:alpha val="30000"/>
                  </a:schemeClr>
                </a:solidFill>
                <a:cs typeface="Calibri" panose="020F0502020204030204" pitchFamily="34" charset="0"/>
              </a:rPr>
              <a:t>Intro</a:t>
            </a:r>
          </a:p>
          <a:p>
            <a:pPr>
              <a:spcBef>
                <a:spcPts val="2400"/>
              </a:spcBef>
            </a:pPr>
            <a:r>
              <a:rPr lang="en-US">
                <a:solidFill>
                  <a:schemeClr val="bg1">
                    <a:alpha val="30000"/>
                  </a:schemeClr>
                </a:solidFill>
                <a:cs typeface="Calibri" panose="020F0502020204030204" pitchFamily="34" charset="0"/>
              </a:rPr>
              <a:t>Monitoring</a:t>
            </a:r>
          </a:p>
          <a:p>
            <a:pPr>
              <a:spcBef>
                <a:spcPts val="2400"/>
              </a:spcBef>
            </a:pPr>
            <a:r>
              <a:rPr lang="en-US">
                <a:solidFill>
                  <a:schemeClr val="bg1">
                    <a:alpha val="30000"/>
                  </a:schemeClr>
                </a:solidFill>
                <a:cs typeface="Calibri" panose="020F0502020204030204" pitchFamily="34" charset="0"/>
              </a:rPr>
              <a:t>ITOM Events</a:t>
            </a:r>
          </a:p>
          <a:p>
            <a:pPr>
              <a:spcBef>
                <a:spcPts val="2400"/>
              </a:spcBef>
            </a:pPr>
            <a:r>
              <a:rPr lang="en-US">
                <a:cs typeface="Calibri" panose="020F0502020204030204" pitchFamily="34" charset="0"/>
              </a:rPr>
              <a:t>Workflow</a:t>
            </a:r>
          </a:p>
          <a:p>
            <a:pPr>
              <a:spcBef>
                <a:spcPts val="2400"/>
              </a:spcBef>
            </a:pPr>
            <a:r>
              <a:rPr lang="en-US">
                <a:solidFill>
                  <a:schemeClr val="bg1">
                    <a:alpha val="30000"/>
                  </a:schemeClr>
                </a:solidFill>
                <a:cs typeface="Calibri" panose="020F0502020204030204" pitchFamily="34" charset="0"/>
              </a:rPr>
              <a:t>Alert management</a:t>
            </a:r>
          </a:p>
          <a:p>
            <a:pPr>
              <a:spcBef>
                <a:spcPts val="2400"/>
              </a:spcBef>
            </a:pPr>
            <a:r>
              <a:rPr lang="en-US">
                <a:solidFill>
                  <a:schemeClr val="bg1">
                    <a:alpha val="30000"/>
                  </a:schemeClr>
                </a:solidFill>
                <a:cs typeface="Calibri" panose="020F0502020204030204" pitchFamily="34" charset="0"/>
              </a:rPr>
              <a:t>Remediation</a:t>
            </a: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de-DE"/>
              <a:t>Define a Remediation Workflow in ServiceNow</a:t>
            </a:r>
            <a:endParaRPr lang="de-AT"/>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p:txBody>
          <a:bodyPr/>
          <a:lstStyle/>
          <a:p>
            <a:r>
              <a:rPr lang="de-DE"/>
              <a:t>Lab exercise</a:t>
            </a:r>
            <a:endParaRPr lang="de-AT"/>
          </a:p>
        </p:txBody>
      </p:sp>
      <p:sp>
        <p:nvSpPr>
          <p:cNvPr id="7" name="Triangle 7">
            <a:extLst>
              <a:ext uri="{FF2B5EF4-FFF2-40B4-BE49-F238E27FC236}">
                <a16:creationId xmlns:a16="http://schemas.microsoft.com/office/drawing/2014/main" id="{4E827411-B8A7-48A5-97B4-E3C8E3903D6C}"/>
              </a:ext>
            </a:extLst>
          </p:cNvPr>
          <p:cNvSpPr/>
          <p:nvPr/>
        </p:nvSpPr>
        <p:spPr>
          <a:xfrm rot="16200000">
            <a:off x="2533408" y="3374136"/>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4A95197A-E4B0-4886-AEE7-7CF9FCC71C68}"/>
              </a:ext>
            </a:extLst>
          </p:cNvPr>
          <p:cNvSpPr>
            <a:spLocks noGrp="1"/>
          </p:cNvSpPr>
          <p:nvPr>
            <p:ph idx="1"/>
          </p:nvPr>
        </p:nvSpPr>
        <p:spPr/>
        <p:txBody>
          <a:bodyPr>
            <a:normAutofit/>
          </a:bodyPr>
          <a:lstStyle/>
          <a:p>
            <a:r>
              <a:rPr lang="de-DE"/>
              <a:t>Create a workflow with a script step as shown below:</a:t>
            </a:r>
          </a:p>
          <a:p>
            <a:endParaRPr lang="de-DE"/>
          </a:p>
          <a:p>
            <a:endParaRPr lang="de-DE"/>
          </a:p>
          <a:p>
            <a:endParaRPr lang="de-DE"/>
          </a:p>
          <a:p>
            <a:endParaRPr lang="de-DE"/>
          </a:p>
          <a:p>
            <a:endParaRPr lang="de-DE"/>
          </a:p>
          <a:p>
            <a:r>
              <a:rPr lang="de-DE"/>
              <a:t>Copy the service fix code into the script step. You find the fix script on Github:</a:t>
            </a:r>
          </a:p>
          <a:p>
            <a:pPr marL="0" indent="0">
              <a:buNone/>
            </a:pPr>
            <a:r>
              <a:rPr lang="de-AT">
                <a:hlinkClick r:id="rId2"/>
              </a:rPr>
              <a:t>https://github.com/wolfgangB33r/Perform2020Hotday/blob/master/servicefixscript.js</a:t>
            </a:r>
            <a:r>
              <a:rPr lang="de-DE"/>
              <a:t> </a:t>
            </a:r>
            <a:endParaRPr lang="de-AT"/>
          </a:p>
        </p:txBody>
      </p:sp>
      <p:pic>
        <p:nvPicPr>
          <p:cNvPr id="4" name="Picture 3">
            <a:extLst>
              <a:ext uri="{FF2B5EF4-FFF2-40B4-BE49-F238E27FC236}">
                <a16:creationId xmlns:a16="http://schemas.microsoft.com/office/drawing/2014/main" id="{DFDB74C2-0ABD-4DF3-BC08-993EFC7A9738}"/>
              </a:ext>
            </a:extLst>
          </p:cNvPr>
          <p:cNvPicPr>
            <a:picLocks noChangeAspect="1"/>
          </p:cNvPicPr>
          <p:nvPr/>
        </p:nvPicPr>
        <p:blipFill>
          <a:blip r:embed="rId3"/>
          <a:stretch>
            <a:fillRect/>
          </a:stretch>
        </p:blipFill>
        <p:spPr>
          <a:xfrm>
            <a:off x="3978441" y="2098072"/>
            <a:ext cx="3962743" cy="2370025"/>
          </a:xfrm>
          <a:prstGeom prst="rect">
            <a:avLst/>
          </a:prstGeom>
        </p:spPr>
      </p:pic>
    </p:spTree>
    <p:extLst>
      <p:ext uri="{BB962C8B-B14F-4D97-AF65-F5344CB8AC3E}">
        <p14:creationId xmlns:p14="http://schemas.microsoft.com/office/powerpoint/2010/main" val="1486044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a:solidFill>
                  <a:schemeClr val="bg1">
                    <a:alpha val="30000"/>
                  </a:schemeClr>
                </a:solidFill>
                <a:cs typeface="Calibri" panose="020F0502020204030204" pitchFamily="34" charset="0"/>
              </a:rPr>
              <a:t>Intro</a:t>
            </a:r>
          </a:p>
          <a:p>
            <a:pPr>
              <a:spcBef>
                <a:spcPts val="2400"/>
              </a:spcBef>
            </a:pPr>
            <a:r>
              <a:rPr lang="en-US">
                <a:solidFill>
                  <a:schemeClr val="bg1">
                    <a:alpha val="30000"/>
                  </a:schemeClr>
                </a:solidFill>
                <a:cs typeface="Calibri" panose="020F0502020204030204" pitchFamily="34" charset="0"/>
              </a:rPr>
              <a:t>Monitoring</a:t>
            </a:r>
          </a:p>
          <a:p>
            <a:pPr>
              <a:spcBef>
                <a:spcPts val="2400"/>
              </a:spcBef>
            </a:pPr>
            <a:r>
              <a:rPr lang="en-US">
                <a:solidFill>
                  <a:schemeClr val="bg1">
                    <a:alpha val="30000"/>
                  </a:schemeClr>
                </a:solidFill>
                <a:cs typeface="Calibri" panose="020F0502020204030204" pitchFamily="34" charset="0"/>
              </a:rPr>
              <a:t>ITOM Events</a:t>
            </a:r>
          </a:p>
          <a:p>
            <a:pPr>
              <a:spcBef>
                <a:spcPts val="2400"/>
              </a:spcBef>
            </a:pPr>
            <a:r>
              <a:rPr lang="en-US">
                <a:cs typeface="Calibri" panose="020F0502020204030204" pitchFamily="34" charset="0"/>
              </a:rPr>
              <a:t>Workflow</a:t>
            </a:r>
          </a:p>
          <a:p>
            <a:pPr>
              <a:spcBef>
                <a:spcPts val="2400"/>
              </a:spcBef>
            </a:pPr>
            <a:r>
              <a:rPr lang="en-US">
                <a:solidFill>
                  <a:schemeClr val="bg1">
                    <a:alpha val="30000"/>
                  </a:schemeClr>
                </a:solidFill>
                <a:cs typeface="Calibri" panose="020F0502020204030204" pitchFamily="34" charset="0"/>
              </a:rPr>
              <a:t>Alert management</a:t>
            </a:r>
          </a:p>
          <a:p>
            <a:pPr>
              <a:spcBef>
                <a:spcPts val="2400"/>
              </a:spcBef>
            </a:pPr>
            <a:r>
              <a:rPr lang="en-US">
                <a:solidFill>
                  <a:schemeClr val="bg1">
                    <a:alpha val="30000"/>
                  </a:schemeClr>
                </a:solidFill>
                <a:cs typeface="Calibri" panose="020F0502020204030204" pitchFamily="34" charset="0"/>
              </a:rPr>
              <a:t>Remediation</a:t>
            </a: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de-DE"/>
              <a:t>Define a Remediation Workflow in ServiceNow</a:t>
            </a:r>
            <a:endParaRPr lang="de-AT"/>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p:txBody>
          <a:bodyPr/>
          <a:lstStyle/>
          <a:p>
            <a:r>
              <a:rPr lang="de-DE"/>
              <a:t>Lab exercise</a:t>
            </a:r>
            <a:endParaRPr lang="de-AT"/>
          </a:p>
        </p:txBody>
      </p:sp>
      <p:sp>
        <p:nvSpPr>
          <p:cNvPr id="7" name="Triangle 7">
            <a:extLst>
              <a:ext uri="{FF2B5EF4-FFF2-40B4-BE49-F238E27FC236}">
                <a16:creationId xmlns:a16="http://schemas.microsoft.com/office/drawing/2014/main" id="{4E827411-B8A7-48A5-97B4-E3C8E3903D6C}"/>
              </a:ext>
            </a:extLst>
          </p:cNvPr>
          <p:cNvSpPr/>
          <p:nvPr/>
        </p:nvSpPr>
        <p:spPr>
          <a:xfrm rot="16200000">
            <a:off x="2497822" y="3427185"/>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4A95197A-E4B0-4886-AEE7-7CF9FCC71C68}"/>
              </a:ext>
            </a:extLst>
          </p:cNvPr>
          <p:cNvSpPr>
            <a:spLocks noGrp="1"/>
          </p:cNvSpPr>
          <p:nvPr>
            <p:ph idx="1"/>
          </p:nvPr>
        </p:nvSpPr>
        <p:spPr/>
        <p:txBody>
          <a:bodyPr>
            <a:normAutofit/>
          </a:bodyPr>
          <a:lstStyle/>
          <a:p>
            <a:r>
              <a:rPr lang="de-DE"/>
              <a:t>Validate your workflow:</a:t>
            </a:r>
          </a:p>
          <a:p>
            <a:endParaRPr lang="de-DE"/>
          </a:p>
          <a:p>
            <a:endParaRPr lang="de-DE"/>
          </a:p>
          <a:p>
            <a:endParaRPr lang="de-DE"/>
          </a:p>
          <a:p>
            <a:endParaRPr lang="de-DE"/>
          </a:p>
          <a:p>
            <a:r>
              <a:rPr lang="de-DE"/>
              <a:t>Publish your workflow:</a:t>
            </a:r>
          </a:p>
        </p:txBody>
      </p:sp>
      <p:pic>
        <p:nvPicPr>
          <p:cNvPr id="8" name="Picture 7">
            <a:extLst>
              <a:ext uri="{FF2B5EF4-FFF2-40B4-BE49-F238E27FC236}">
                <a16:creationId xmlns:a16="http://schemas.microsoft.com/office/drawing/2014/main" id="{A2BBF1B6-5614-4FCA-A53F-AB5AFB666642}"/>
              </a:ext>
            </a:extLst>
          </p:cNvPr>
          <p:cNvPicPr>
            <a:picLocks noChangeAspect="1"/>
          </p:cNvPicPr>
          <p:nvPr/>
        </p:nvPicPr>
        <p:blipFill>
          <a:blip r:embed="rId2"/>
          <a:stretch>
            <a:fillRect/>
          </a:stretch>
        </p:blipFill>
        <p:spPr>
          <a:xfrm>
            <a:off x="3926164" y="2090107"/>
            <a:ext cx="7818798" cy="1760373"/>
          </a:xfrm>
          <a:prstGeom prst="rect">
            <a:avLst/>
          </a:prstGeom>
        </p:spPr>
      </p:pic>
      <p:pic>
        <p:nvPicPr>
          <p:cNvPr id="10" name="Picture 9">
            <a:extLst>
              <a:ext uri="{FF2B5EF4-FFF2-40B4-BE49-F238E27FC236}">
                <a16:creationId xmlns:a16="http://schemas.microsoft.com/office/drawing/2014/main" id="{FDABFE01-D07C-46FD-BD7D-4AFCCA79F288}"/>
              </a:ext>
            </a:extLst>
          </p:cNvPr>
          <p:cNvPicPr>
            <a:picLocks noChangeAspect="1"/>
          </p:cNvPicPr>
          <p:nvPr/>
        </p:nvPicPr>
        <p:blipFill>
          <a:blip r:embed="rId3"/>
          <a:stretch>
            <a:fillRect/>
          </a:stretch>
        </p:blipFill>
        <p:spPr>
          <a:xfrm>
            <a:off x="3926164" y="4494975"/>
            <a:ext cx="4046571" cy="2248095"/>
          </a:xfrm>
          <a:prstGeom prst="rect">
            <a:avLst/>
          </a:prstGeom>
        </p:spPr>
      </p:pic>
    </p:spTree>
    <p:extLst>
      <p:ext uri="{BB962C8B-B14F-4D97-AF65-F5344CB8AC3E}">
        <p14:creationId xmlns:p14="http://schemas.microsoft.com/office/powerpoint/2010/main" val="4240079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a:solidFill>
                  <a:schemeClr val="bg1">
                    <a:alpha val="30000"/>
                  </a:schemeClr>
                </a:solidFill>
                <a:cs typeface="Calibri" panose="020F0502020204030204" pitchFamily="34" charset="0"/>
              </a:rPr>
              <a:t>Intro</a:t>
            </a:r>
          </a:p>
          <a:p>
            <a:pPr>
              <a:spcBef>
                <a:spcPts val="2400"/>
              </a:spcBef>
            </a:pPr>
            <a:r>
              <a:rPr lang="en-US">
                <a:solidFill>
                  <a:schemeClr val="bg1">
                    <a:alpha val="30000"/>
                  </a:schemeClr>
                </a:solidFill>
                <a:cs typeface="Calibri" panose="020F0502020204030204" pitchFamily="34" charset="0"/>
              </a:rPr>
              <a:t>Monitoring</a:t>
            </a:r>
          </a:p>
          <a:p>
            <a:pPr>
              <a:spcBef>
                <a:spcPts val="2400"/>
              </a:spcBef>
            </a:pPr>
            <a:r>
              <a:rPr lang="en-US">
                <a:solidFill>
                  <a:schemeClr val="bg1">
                    <a:alpha val="30000"/>
                  </a:schemeClr>
                </a:solidFill>
                <a:cs typeface="Calibri" panose="020F0502020204030204" pitchFamily="34" charset="0"/>
              </a:rPr>
              <a:t>ITOM Events</a:t>
            </a:r>
          </a:p>
          <a:p>
            <a:pPr>
              <a:spcBef>
                <a:spcPts val="2400"/>
              </a:spcBef>
            </a:pPr>
            <a:r>
              <a:rPr lang="en-US">
                <a:solidFill>
                  <a:schemeClr val="bg1">
                    <a:alpha val="30000"/>
                  </a:schemeClr>
                </a:solidFill>
                <a:cs typeface="Calibri" panose="020F0502020204030204" pitchFamily="34" charset="0"/>
              </a:rPr>
              <a:t>Workflow</a:t>
            </a:r>
          </a:p>
          <a:p>
            <a:pPr>
              <a:spcBef>
                <a:spcPts val="2400"/>
              </a:spcBef>
            </a:pPr>
            <a:r>
              <a:rPr lang="en-US">
                <a:cs typeface="Calibri" panose="020F0502020204030204" pitchFamily="34" charset="0"/>
              </a:rPr>
              <a:t>Alert management</a:t>
            </a:r>
          </a:p>
          <a:p>
            <a:pPr>
              <a:spcBef>
                <a:spcPts val="2400"/>
              </a:spcBef>
            </a:pPr>
            <a:r>
              <a:rPr lang="en-US">
                <a:solidFill>
                  <a:schemeClr val="bg1">
                    <a:alpha val="30000"/>
                  </a:schemeClr>
                </a:solidFill>
                <a:cs typeface="Calibri" panose="020F0502020204030204" pitchFamily="34" charset="0"/>
              </a:rPr>
              <a:t>Remediation</a:t>
            </a: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de-DE"/>
              <a:t>Alert Management</a:t>
            </a:r>
            <a:endParaRPr lang="de-AT"/>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p:txBody>
          <a:bodyPr/>
          <a:lstStyle/>
          <a:p>
            <a:r>
              <a:rPr lang="de-DE"/>
              <a:t>Lab exercise</a:t>
            </a:r>
            <a:endParaRPr lang="de-AT"/>
          </a:p>
        </p:txBody>
      </p:sp>
      <p:sp>
        <p:nvSpPr>
          <p:cNvPr id="7" name="Triangle 7">
            <a:extLst>
              <a:ext uri="{FF2B5EF4-FFF2-40B4-BE49-F238E27FC236}">
                <a16:creationId xmlns:a16="http://schemas.microsoft.com/office/drawing/2014/main" id="{4E827411-B8A7-48A5-97B4-E3C8E3903D6C}"/>
              </a:ext>
            </a:extLst>
          </p:cNvPr>
          <p:cNvSpPr/>
          <p:nvPr/>
        </p:nvSpPr>
        <p:spPr>
          <a:xfrm rot="16200000">
            <a:off x="2528811" y="398737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4A95197A-E4B0-4886-AEE7-7CF9FCC71C68}"/>
              </a:ext>
            </a:extLst>
          </p:cNvPr>
          <p:cNvSpPr>
            <a:spLocks noGrp="1"/>
          </p:cNvSpPr>
          <p:nvPr>
            <p:ph idx="1"/>
          </p:nvPr>
        </p:nvSpPr>
        <p:spPr/>
        <p:txBody>
          <a:bodyPr>
            <a:normAutofit/>
          </a:bodyPr>
          <a:lstStyle/>
          <a:p>
            <a:r>
              <a:rPr lang="de-DE"/>
              <a:t>Finally, we have to connect the alert with our remediation workflow.</a:t>
            </a:r>
          </a:p>
          <a:p>
            <a:r>
              <a:rPr lang="de-DE"/>
              <a:t>Within ServiceNow, navigate to ‚Alert Management‘</a:t>
            </a:r>
          </a:p>
          <a:p>
            <a:r>
              <a:rPr lang="de-DE"/>
              <a:t>Create a new alert management rule</a:t>
            </a:r>
          </a:p>
          <a:p>
            <a:pPr lvl="1"/>
            <a:r>
              <a:rPr lang="de-DE"/>
              <a:t>Bind it to the CMDB synced ‚productDetailsService‘, as it is shown below:</a:t>
            </a:r>
          </a:p>
          <a:p>
            <a:endParaRPr lang="de-DE"/>
          </a:p>
          <a:p>
            <a:endParaRPr lang="de-DE"/>
          </a:p>
          <a:p>
            <a:endParaRPr lang="de-DE"/>
          </a:p>
          <a:p>
            <a:endParaRPr lang="de-DE"/>
          </a:p>
          <a:p>
            <a:endParaRPr lang="de-DE"/>
          </a:p>
          <a:p>
            <a:endParaRPr lang="de-DE"/>
          </a:p>
        </p:txBody>
      </p:sp>
      <p:pic>
        <p:nvPicPr>
          <p:cNvPr id="3" name="Picture 2">
            <a:extLst>
              <a:ext uri="{FF2B5EF4-FFF2-40B4-BE49-F238E27FC236}">
                <a16:creationId xmlns:a16="http://schemas.microsoft.com/office/drawing/2014/main" id="{2F9934EC-AAEC-4132-B251-9BD999A00380}"/>
              </a:ext>
            </a:extLst>
          </p:cNvPr>
          <p:cNvPicPr>
            <a:picLocks noChangeAspect="1"/>
          </p:cNvPicPr>
          <p:nvPr/>
        </p:nvPicPr>
        <p:blipFill>
          <a:blip r:embed="rId2"/>
          <a:stretch>
            <a:fillRect/>
          </a:stretch>
        </p:blipFill>
        <p:spPr>
          <a:xfrm>
            <a:off x="9557832" y="2051305"/>
            <a:ext cx="2187130" cy="342930"/>
          </a:xfrm>
          <a:prstGeom prst="rect">
            <a:avLst/>
          </a:prstGeom>
        </p:spPr>
      </p:pic>
      <p:pic>
        <p:nvPicPr>
          <p:cNvPr id="8" name="Picture 7">
            <a:extLst>
              <a:ext uri="{FF2B5EF4-FFF2-40B4-BE49-F238E27FC236}">
                <a16:creationId xmlns:a16="http://schemas.microsoft.com/office/drawing/2014/main" id="{3477C0EA-537F-4582-9378-FBB460751BC2}"/>
              </a:ext>
            </a:extLst>
          </p:cNvPr>
          <p:cNvPicPr>
            <a:picLocks noChangeAspect="1"/>
          </p:cNvPicPr>
          <p:nvPr/>
        </p:nvPicPr>
        <p:blipFill>
          <a:blip r:embed="rId3"/>
          <a:stretch>
            <a:fillRect/>
          </a:stretch>
        </p:blipFill>
        <p:spPr>
          <a:xfrm>
            <a:off x="3751100" y="3429000"/>
            <a:ext cx="12192000" cy="2153721"/>
          </a:xfrm>
          <a:prstGeom prst="rect">
            <a:avLst/>
          </a:prstGeom>
        </p:spPr>
      </p:pic>
      <p:grpSp>
        <p:nvGrpSpPr>
          <p:cNvPr id="13" name="Group 12">
            <a:extLst>
              <a:ext uri="{FF2B5EF4-FFF2-40B4-BE49-F238E27FC236}">
                <a16:creationId xmlns:a16="http://schemas.microsoft.com/office/drawing/2014/main" id="{D3ED1433-2E73-47AE-8565-3B3BBACCFEE6}"/>
              </a:ext>
            </a:extLst>
          </p:cNvPr>
          <p:cNvGrpSpPr/>
          <p:nvPr/>
        </p:nvGrpSpPr>
        <p:grpSpPr>
          <a:xfrm>
            <a:off x="3751100" y="3778155"/>
            <a:ext cx="12192000" cy="3609131"/>
            <a:chOff x="3751100" y="3778155"/>
            <a:chExt cx="12192000" cy="3609131"/>
          </a:xfrm>
        </p:grpSpPr>
        <p:pic>
          <p:nvPicPr>
            <p:cNvPr id="10" name="Picture 9">
              <a:extLst>
                <a:ext uri="{FF2B5EF4-FFF2-40B4-BE49-F238E27FC236}">
                  <a16:creationId xmlns:a16="http://schemas.microsoft.com/office/drawing/2014/main" id="{4B5A619B-8DD9-4B9D-8742-4973E911E4E4}"/>
                </a:ext>
              </a:extLst>
            </p:cNvPr>
            <p:cNvPicPr>
              <a:picLocks noChangeAspect="1"/>
            </p:cNvPicPr>
            <p:nvPr/>
          </p:nvPicPr>
          <p:blipFill>
            <a:blip r:embed="rId4"/>
            <a:stretch>
              <a:fillRect/>
            </a:stretch>
          </p:blipFill>
          <p:spPr>
            <a:xfrm>
              <a:off x="3751100" y="3778155"/>
              <a:ext cx="12192000" cy="3609131"/>
            </a:xfrm>
            <a:prstGeom prst="rect">
              <a:avLst/>
            </a:prstGeom>
          </p:spPr>
        </p:pic>
        <p:sp>
          <p:nvSpPr>
            <p:cNvPr id="11" name="Rectangle 10">
              <a:extLst>
                <a:ext uri="{FF2B5EF4-FFF2-40B4-BE49-F238E27FC236}">
                  <a16:creationId xmlns:a16="http://schemas.microsoft.com/office/drawing/2014/main" id="{5C4160B4-120C-4261-A586-009E85B99B43}"/>
                </a:ext>
              </a:extLst>
            </p:cNvPr>
            <p:cNvSpPr/>
            <p:nvPr/>
          </p:nvSpPr>
          <p:spPr>
            <a:xfrm>
              <a:off x="6260835" y="6175289"/>
              <a:ext cx="2211955" cy="2334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tangle 11">
              <a:extLst>
                <a:ext uri="{FF2B5EF4-FFF2-40B4-BE49-F238E27FC236}">
                  <a16:creationId xmlns:a16="http://schemas.microsoft.com/office/drawing/2014/main" id="{53484134-FA47-4C76-BBC4-C7DEC6C0E334}"/>
                </a:ext>
              </a:extLst>
            </p:cNvPr>
            <p:cNvSpPr/>
            <p:nvPr/>
          </p:nvSpPr>
          <p:spPr>
            <a:xfrm>
              <a:off x="10771226" y="6482261"/>
              <a:ext cx="2211955" cy="2334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spTree>
    <p:extLst>
      <p:ext uri="{BB962C8B-B14F-4D97-AF65-F5344CB8AC3E}">
        <p14:creationId xmlns:p14="http://schemas.microsoft.com/office/powerpoint/2010/main" val="397926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a:solidFill>
                  <a:schemeClr val="bg1">
                    <a:alpha val="30000"/>
                  </a:schemeClr>
                </a:solidFill>
                <a:cs typeface="Calibri" panose="020F0502020204030204" pitchFamily="34" charset="0"/>
              </a:rPr>
              <a:t>Intro</a:t>
            </a:r>
          </a:p>
          <a:p>
            <a:pPr>
              <a:spcBef>
                <a:spcPts val="2400"/>
              </a:spcBef>
            </a:pPr>
            <a:r>
              <a:rPr lang="en-US">
                <a:solidFill>
                  <a:schemeClr val="bg1">
                    <a:alpha val="30000"/>
                  </a:schemeClr>
                </a:solidFill>
                <a:cs typeface="Calibri" panose="020F0502020204030204" pitchFamily="34" charset="0"/>
              </a:rPr>
              <a:t>Monitoring</a:t>
            </a:r>
          </a:p>
          <a:p>
            <a:pPr>
              <a:spcBef>
                <a:spcPts val="2400"/>
              </a:spcBef>
            </a:pPr>
            <a:r>
              <a:rPr lang="en-US">
                <a:solidFill>
                  <a:schemeClr val="bg1">
                    <a:alpha val="30000"/>
                  </a:schemeClr>
                </a:solidFill>
                <a:cs typeface="Calibri" panose="020F0502020204030204" pitchFamily="34" charset="0"/>
              </a:rPr>
              <a:t>ITOM Events</a:t>
            </a:r>
          </a:p>
          <a:p>
            <a:pPr>
              <a:spcBef>
                <a:spcPts val="2400"/>
              </a:spcBef>
            </a:pPr>
            <a:r>
              <a:rPr lang="en-US">
                <a:solidFill>
                  <a:schemeClr val="bg1">
                    <a:alpha val="30000"/>
                  </a:schemeClr>
                </a:solidFill>
                <a:cs typeface="Calibri" panose="020F0502020204030204" pitchFamily="34" charset="0"/>
              </a:rPr>
              <a:t>Workflow</a:t>
            </a:r>
          </a:p>
          <a:p>
            <a:pPr>
              <a:spcBef>
                <a:spcPts val="2400"/>
              </a:spcBef>
            </a:pPr>
            <a:r>
              <a:rPr lang="en-US">
                <a:solidFill>
                  <a:schemeClr val="bg1">
                    <a:alpha val="30000"/>
                  </a:schemeClr>
                </a:solidFill>
                <a:cs typeface="Calibri" panose="020F0502020204030204" pitchFamily="34" charset="0"/>
              </a:rPr>
              <a:t>Alert management</a:t>
            </a:r>
          </a:p>
          <a:p>
            <a:pPr>
              <a:spcBef>
                <a:spcPts val="2400"/>
              </a:spcBef>
            </a:pPr>
            <a:r>
              <a:rPr lang="en-US">
                <a:cs typeface="Calibri" panose="020F0502020204030204" pitchFamily="34" charset="0"/>
              </a:rPr>
              <a:t>Remediation</a:t>
            </a: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de-DE"/>
              <a:t>Remediation</a:t>
            </a:r>
            <a:endParaRPr lang="de-AT"/>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p:txBody>
          <a:bodyPr/>
          <a:lstStyle/>
          <a:p>
            <a:r>
              <a:rPr lang="de-DE"/>
              <a:t>Lab exercise</a:t>
            </a:r>
            <a:endParaRPr lang="de-AT"/>
          </a:p>
        </p:txBody>
      </p:sp>
      <p:sp>
        <p:nvSpPr>
          <p:cNvPr id="7" name="Triangle 7">
            <a:extLst>
              <a:ext uri="{FF2B5EF4-FFF2-40B4-BE49-F238E27FC236}">
                <a16:creationId xmlns:a16="http://schemas.microsoft.com/office/drawing/2014/main" id="{4E827411-B8A7-48A5-97B4-E3C8E3903D6C}"/>
              </a:ext>
            </a:extLst>
          </p:cNvPr>
          <p:cNvSpPr/>
          <p:nvPr/>
        </p:nvSpPr>
        <p:spPr>
          <a:xfrm rot="16200000">
            <a:off x="2547696" y="4551863"/>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4A95197A-E4B0-4886-AEE7-7CF9FCC71C68}"/>
              </a:ext>
            </a:extLst>
          </p:cNvPr>
          <p:cNvSpPr>
            <a:spLocks noGrp="1"/>
          </p:cNvSpPr>
          <p:nvPr>
            <p:ph idx="1"/>
          </p:nvPr>
        </p:nvSpPr>
        <p:spPr/>
        <p:txBody>
          <a:bodyPr>
            <a:normAutofit/>
          </a:bodyPr>
          <a:lstStyle/>
          <a:p>
            <a:r>
              <a:rPr lang="de-DE"/>
              <a:t>Attach the remediation workflow to your alerting management rule.</a:t>
            </a:r>
          </a:p>
          <a:p>
            <a:endParaRPr lang="de-DE"/>
          </a:p>
          <a:p>
            <a:endParaRPr lang="de-DE"/>
          </a:p>
          <a:p>
            <a:endParaRPr lang="de-DE"/>
          </a:p>
          <a:p>
            <a:endParaRPr lang="de-DE"/>
          </a:p>
        </p:txBody>
      </p:sp>
      <p:pic>
        <p:nvPicPr>
          <p:cNvPr id="4" name="Picture 3">
            <a:extLst>
              <a:ext uri="{FF2B5EF4-FFF2-40B4-BE49-F238E27FC236}">
                <a16:creationId xmlns:a16="http://schemas.microsoft.com/office/drawing/2014/main" id="{F85AC069-FD20-4F34-92CC-02DAD0BE2D12}"/>
              </a:ext>
            </a:extLst>
          </p:cNvPr>
          <p:cNvPicPr>
            <a:picLocks noChangeAspect="1"/>
          </p:cNvPicPr>
          <p:nvPr/>
        </p:nvPicPr>
        <p:blipFill>
          <a:blip r:embed="rId2"/>
          <a:stretch>
            <a:fillRect/>
          </a:stretch>
        </p:blipFill>
        <p:spPr>
          <a:xfrm>
            <a:off x="3751100" y="2084223"/>
            <a:ext cx="12192000" cy="5218744"/>
          </a:xfrm>
          <a:prstGeom prst="rect">
            <a:avLst/>
          </a:prstGeom>
        </p:spPr>
      </p:pic>
    </p:spTree>
    <p:extLst>
      <p:ext uri="{BB962C8B-B14F-4D97-AF65-F5344CB8AC3E}">
        <p14:creationId xmlns:p14="http://schemas.microsoft.com/office/powerpoint/2010/main" val="579352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1B93D4B-194A-44E7-911E-B4337AC9A22E}"/>
              </a:ext>
            </a:extLst>
          </p:cNvPr>
          <p:cNvSpPr txBox="1">
            <a:spLocks/>
          </p:cNvSpPr>
          <p:nvPr/>
        </p:nvSpPr>
        <p:spPr>
          <a:xfrm>
            <a:off x="447038" y="1523999"/>
            <a:ext cx="2082788" cy="4652963"/>
          </a:xfrm>
          <a:prstGeom prst="rect">
            <a:avLst/>
          </a:prstGeom>
        </p:spPr>
        <p:txBody>
          <a:bodyPr vert="horz" lIns="91440" tIns="45720" rIns="91440" bIns="45720" rtlCol="0">
            <a:normAutofit/>
          </a:bodyPr>
          <a:lstStyle>
            <a:lvl1pPr marL="0" indent="0" algn="r" defTabSz="914400" rtl="0" eaLnBrk="1" latinLnBrk="0" hangingPunct="1">
              <a:lnSpc>
                <a:spcPct val="120000"/>
              </a:lnSpc>
              <a:spcBef>
                <a:spcPts val="4200"/>
              </a:spcBef>
              <a:spcAft>
                <a:spcPts val="0"/>
              </a:spcAft>
              <a:buClr>
                <a:srgbClr val="2583EE"/>
              </a:buClr>
              <a:buFont typeface="Arial" panose="020B0604020202020204" pitchFamily="34" charset="0"/>
              <a:buNone/>
              <a:defRPr sz="1500" b="1" i="0" kern="1200">
                <a:solidFill>
                  <a:schemeClr val="bg1"/>
                </a:solidFill>
                <a:latin typeface="Bernina Sans"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a:solidFill>
                  <a:schemeClr val="bg1">
                    <a:alpha val="30000"/>
                  </a:schemeClr>
                </a:solidFill>
                <a:cs typeface="Calibri" panose="020F0502020204030204" pitchFamily="34" charset="0"/>
              </a:rPr>
              <a:t>Intro</a:t>
            </a:r>
          </a:p>
          <a:p>
            <a:pPr>
              <a:spcBef>
                <a:spcPts val="2400"/>
              </a:spcBef>
            </a:pPr>
            <a:r>
              <a:rPr lang="en-US">
                <a:solidFill>
                  <a:schemeClr val="bg1">
                    <a:alpha val="30000"/>
                  </a:schemeClr>
                </a:solidFill>
                <a:cs typeface="Calibri" panose="020F0502020204030204" pitchFamily="34" charset="0"/>
              </a:rPr>
              <a:t>Monitoring</a:t>
            </a:r>
          </a:p>
          <a:p>
            <a:pPr>
              <a:spcBef>
                <a:spcPts val="2400"/>
              </a:spcBef>
            </a:pPr>
            <a:r>
              <a:rPr lang="en-US">
                <a:solidFill>
                  <a:schemeClr val="bg1">
                    <a:alpha val="30000"/>
                  </a:schemeClr>
                </a:solidFill>
                <a:cs typeface="Calibri" panose="020F0502020204030204" pitchFamily="34" charset="0"/>
              </a:rPr>
              <a:t>ITOM Events</a:t>
            </a:r>
          </a:p>
          <a:p>
            <a:pPr>
              <a:spcBef>
                <a:spcPts val="2400"/>
              </a:spcBef>
            </a:pPr>
            <a:r>
              <a:rPr lang="en-US">
                <a:solidFill>
                  <a:schemeClr val="bg1">
                    <a:alpha val="30000"/>
                  </a:schemeClr>
                </a:solidFill>
                <a:cs typeface="Calibri" panose="020F0502020204030204" pitchFamily="34" charset="0"/>
              </a:rPr>
              <a:t>Workflow</a:t>
            </a:r>
          </a:p>
          <a:p>
            <a:pPr>
              <a:spcBef>
                <a:spcPts val="2400"/>
              </a:spcBef>
            </a:pPr>
            <a:r>
              <a:rPr lang="en-US">
                <a:solidFill>
                  <a:schemeClr val="bg1">
                    <a:alpha val="30000"/>
                  </a:schemeClr>
                </a:solidFill>
                <a:cs typeface="Calibri" panose="020F0502020204030204" pitchFamily="34" charset="0"/>
              </a:rPr>
              <a:t>Alert management</a:t>
            </a:r>
          </a:p>
          <a:p>
            <a:pPr>
              <a:spcBef>
                <a:spcPts val="2400"/>
              </a:spcBef>
            </a:pPr>
            <a:r>
              <a:rPr lang="en-US">
                <a:cs typeface="Calibri" panose="020F0502020204030204" pitchFamily="34" charset="0"/>
              </a:rPr>
              <a:t>Remediation</a:t>
            </a:r>
          </a:p>
        </p:txBody>
      </p:sp>
      <p:sp>
        <p:nvSpPr>
          <p:cNvPr id="2" name="Title 1">
            <a:extLst>
              <a:ext uri="{FF2B5EF4-FFF2-40B4-BE49-F238E27FC236}">
                <a16:creationId xmlns:a16="http://schemas.microsoft.com/office/drawing/2014/main" id="{48783D0F-1B17-45F0-BC61-C1F29E89293B}"/>
              </a:ext>
            </a:extLst>
          </p:cNvPr>
          <p:cNvSpPr>
            <a:spLocks noGrp="1"/>
          </p:cNvSpPr>
          <p:nvPr>
            <p:ph type="title"/>
          </p:nvPr>
        </p:nvSpPr>
        <p:spPr/>
        <p:txBody>
          <a:bodyPr/>
          <a:lstStyle/>
          <a:p>
            <a:r>
              <a:rPr lang="de-DE"/>
              <a:t>Remediation</a:t>
            </a:r>
            <a:endParaRPr lang="de-AT"/>
          </a:p>
        </p:txBody>
      </p:sp>
      <p:sp>
        <p:nvSpPr>
          <p:cNvPr id="5" name="Text Placeholder 4">
            <a:extLst>
              <a:ext uri="{FF2B5EF4-FFF2-40B4-BE49-F238E27FC236}">
                <a16:creationId xmlns:a16="http://schemas.microsoft.com/office/drawing/2014/main" id="{1C34FFC1-CB93-49A1-A951-6430C15B8C26}"/>
              </a:ext>
            </a:extLst>
          </p:cNvPr>
          <p:cNvSpPr>
            <a:spLocks noGrp="1"/>
          </p:cNvSpPr>
          <p:nvPr>
            <p:ph type="body" sz="quarter" idx="11"/>
          </p:nvPr>
        </p:nvSpPr>
        <p:spPr/>
        <p:txBody>
          <a:bodyPr/>
          <a:lstStyle/>
          <a:p>
            <a:r>
              <a:rPr lang="de-DE"/>
              <a:t>Lab exercise</a:t>
            </a:r>
            <a:endParaRPr lang="de-AT"/>
          </a:p>
        </p:txBody>
      </p:sp>
      <p:sp>
        <p:nvSpPr>
          <p:cNvPr id="7" name="Triangle 7">
            <a:extLst>
              <a:ext uri="{FF2B5EF4-FFF2-40B4-BE49-F238E27FC236}">
                <a16:creationId xmlns:a16="http://schemas.microsoft.com/office/drawing/2014/main" id="{4E827411-B8A7-48A5-97B4-E3C8E3903D6C}"/>
              </a:ext>
            </a:extLst>
          </p:cNvPr>
          <p:cNvSpPr/>
          <p:nvPr/>
        </p:nvSpPr>
        <p:spPr>
          <a:xfrm rot="16200000">
            <a:off x="2497822" y="4572621"/>
            <a:ext cx="173736" cy="109728"/>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4A95197A-E4B0-4886-AEE7-7CF9FCC71C68}"/>
              </a:ext>
            </a:extLst>
          </p:cNvPr>
          <p:cNvSpPr>
            <a:spLocks noGrp="1"/>
          </p:cNvSpPr>
          <p:nvPr>
            <p:ph idx="1"/>
          </p:nvPr>
        </p:nvSpPr>
        <p:spPr/>
        <p:txBody>
          <a:bodyPr>
            <a:normAutofit/>
          </a:bodyPr>
          <a:lstStyle/>
          <a:p>
            <a:r>
              <a:rPr lang="de-DE"/>
              <a:t>Now as we have autoremediation fully configured, lets do a full run of the scenario. </a:t>
            </a:r>
          </a:p>
          <a:p>
            <a:r>
              <a:rPr lang="de-DE"/>
              <a:t>Problem is fixed after around 7 minutes automatically, instead of running for hours:</a:t>
            </a:r>
          </a:p>
          <a:p>
            <a:pPr marL="0" indent="0">
              <a:buNone/>
            </a:pPr>
            <a:endParaRPr lang="de-DE"/>
          </a:p>
          <a:p>
            <a:endParaRPr lang="de-DE"/>
          </a:p>
          <a:p>
            <a:endParaRPr lang="de-DE"/>
          </a:p>
          <a:p>
            <a:endParaRPr lang="de-DE"/>
          </a:p>
          <a:p>
            <a:endParaRPr lang="de-DE"/>
          </a:p>
        </p:txBody>
      </p:sp>
      <p:pic>
        <p:nvPicPr>
          <p:cNvPr id="3" name="Picture 2">
            <a:extLst>
              <a:ext uri="{FF2B5EF4-FFF2-40B4-BE49-F238E27FC236}">
                <a16:creationId xmlns:a16="http://schemas.microsoft.com/office/drawing/2014/main" id="{B07BBEC8-CDA6-47D7-88FB-E47C82AA44B0}"/>
              </a:ext>
            </a:extLst>
          </p:cNvPr>
          <p:cNvPicPr>
            <a:picLocks noChangeAspect="1"/>
          </p:cNvPicPr>
          <p:nvPr/>
        </p:nvPicPr>
        <p:blipFill>
          <a:blip r:embed="rId2"/>
          <a:stretch>
            <a:fillRect/>
          </a:stretch>
        </p:blipFill>
        <p:spPr>
          <a:xfrm>
            <a:off x="3751100" y="3168431"/>
            <a:ext cx="9387967" cy="3689569"/>
          </a:xfrm>
          <a:prstGeom prst="rect">
            <a:avLst/>
          </a:prstGeom>
        </p:spPr>
      </p:pic>
      <p:sp>
        <p:nvSpPr>
          <p:cNvPr id="8" name="Arrow: Down 7">
            <a:extLst>
              <a:ext uri="{FF2B5EF4-FFF2-40B4-BE49-F238E27FC236}">
                <a16:creationId xmlns:a16="http://schemas.microsoft.com/office/drawing/2014/main" id="{674DBBC5-5355-42D6-B376-21839EBD8F31}"/>
              </a:ext>
            </a:extLst>
          </p:cNvPr>
          <p:cNvSpPr/>
          <p:nvPr/>
        </p:nvSpPr>
        <p:spPr>
          <a:xfrm>
            <a:off x="10399744" y="4426084"/>
            <a:ext cx="484632" cy="402803"/>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10" name="TextBox 9">
            <a:extLst>
              <a:ext uri="{FF2B5EF4-FFF2-40B4-BE49-F238E27FC236}">
                <a16:creationId xmlns:a16="http://schemas.microsoft.com/office/drawing/2014/main" id="{107340EC-4715-4ADB-A909-15BC7B015CDC}"/>
              </a:ext>
            </a:extLst>
          </p:cNvPr>
          <p:cNvSpPr txBox="1"/>
          <p:nvPr/>
        </p:nvSpPr>
        <p:spPr>
          <a:xfrm>
            <a:off x="6336653" y="4265317"/>
            <a:ext cx="4216860" cy="646331"/>
          </a:xfrm>
          <a:prstGeom prst="rect">
            <a:avLst/>
          </a:prstGeom>
          <a:noFill/>
        </p:spPr>
        <p:txBody>
          <a:bodyPr wrap="none" rtlCol="0">
            <a:spAutoFit/>
          </a:bodyPr>
          <a:lstStyle/>
          <a:p>
            <a:r>
              <a:rPr lang="de-DE" b="1">
                <a:solidFill>
                  <a:srgbClr val="FF0000"/>
                </a:solidFill>
              </a:rPr>
              <a:t>Fixed automatically after 7 minutes,</a:t>
            </a:r>
          </a:p>
          <a:p>
            <a:r>
              <a:rPr lang="de-DE" b="1">
                <a:solidFill>
                  <a:srgbClr val="FF0000"/>
                </a:solidFill>
              </a:rPr>
              <a:t>instead of hours!</a:t>
            </a:r>
            <a:endParaRPr lang="de-AT" b="1">
              <a:solidFill>
                <a:srgbClr val="FF0000"/>
              </a:solidFill>
            </a:endParaRPr>
          </a:p>
        </p:txBody>
      </p:sp>
    </p:spTree>
    <p:extLst>
      <p:ext uri="{BB962C8B-B14F-4D97-AF65-F5344CB8AC3E}">
        <p14:creationId xmlns:p14="http://schemas.microsoft.com/office/powerpoint/2010/main" val="387147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1020-431A-4868-A38F-9A01FAB94F66}"/>
              </a:ext>
            </a:extLst>
          </p:cNvPr>
          <p:cNvSpPr>
            <a:spLocks noGrp="1"/>
          </p:cNvSpPr>
          <p:nvPr>
            <p:ph type="title"/>
          </p:nvPr>
        </p:nvSpPr>
        <p:spPr/>
        <p:txBody>
          <a:bodyPr/>
          <a:lstStyle/>
          <a:p>
            <a:r>
              <a:rPr lang="de-DE"/>
              <a:t>Summary</a:t>
            </a:r>
            <a:endParaRPr lang="de-AT"/>
          </a:p>
        </p:txBody>
      </p:sp>
    </p:spTree>
    <p:extLst>
      <p:ext uri="{BB962C8B-B14F-4D97-AF65-F5344CB8AC3E}">
        <p14:creationId xmlns:p14="http://schemas.microsoft.com/office/powerpoint/2010/main" val="3093896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754C-6F4C-4F52-B209-17DA703CB2F0}"/>
              </a:ext>
            </a:extLst>
          </p:cNvPr>
          <p:cNvSpPr>
            <a:spLocks noGrp="1"/>
          </p:cNvSpPr>
          <p:nvPr>
            <p:ph type="title"/>
          </p:nvPr>
        </p:nvSpPr>
        <p:spPr/>
        <p:txBody>
          <a:bodyPr/>
          <a:lstStyle/>
          <a:p>
            <a:r>
              <a:rPr lang="de-AT"/>
              <a:t>What we have achieved in the demo</a:t>
            </a:r>
            <a:endParaRPr lang="en-US"/>
          </a:p>
        </p:txBody>
      </p:sp>
      <p:graphicFrame>
        <p:nvGraphicFramePr>
          <p:cNvPr id="8" name="Content Placeholder 3">
            <a:extLst>
              <a:ext uri="{FF2B5EF4-FFF2-40B4-BE49-F238E27FC236}">
                <a16:creationId xmlns:a16="http://schemas.microsoft.com/office/drawing/2014/main" id="{E2FAE8A8-8B0B-4341-9DF3-D7FD84BA7AD2}"/>
              </a:ext>
            </a:extLst>
          </p:cNvPr>
          <p:cNvGraphicFramePr>
            <a:graphicFrameLocks/>
          </p:cNvGraphicFramePr>
          <p:nvPr>
            <p:extLst>
              <p:ext uri="{D42A27DB-BD31-4B8C-83A1-F6EECF244321}">
                <p14:modId xmlns:p14="http://schemas.microsoft.com/office/powerpoint/2010/main" val="3929364055"/>
              </p:ext>
            </p:extLst>
          </p:nvPr>
        </p:nvGraphicFramePr>
        <p:xfrm>
          <a:off x="1854576" y="1566493"/>
          <a:ext cx="8867273" cy="3533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ight Brace 8">
            <a:extLst>
              <a:ext uri="{FF2B5EF4-FFF2-40B4-BE49-F238E27FC236}">
                <a16:creationId xmlns:a16="http://schemas.microsoft.com/office/drawing/2014/main" id="{5BEDBFF0-A6B0-4A47-B772-B010FBB868E9}"/>
              </a:ext>
            </a:extLst>
          </p:cNvPr>
          <p:cNvSpPr/>
          <p:nvPr/>
        </p:nvSpPr>
        <p:spPr>
          <a:xfrm rot="5400000">
            <a:off x="4247426" y="3245286"/>
            <a:ext cx="156125" cy="2289151"/>
          </a:xfrm>
          <a:prstGeom prst="rightBrace">
            <a:avLst/>
          </a:prstGeom>
          <a:noFill/>
          <a:ln w="28575" cap="flat" cmpd="sng" algn="ctr">
            <a:solidFill>
              <a:srgbClr val="9355B7"/>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54646"/>
              </a:solidFill>
              <a:effectLst/>
              <a:uLnTx/>
              <a:uFillTx/>
              <a:latin typeface="Calibri" panose="020F0502020204030204"/>
              <a:ea typeface="+mn-ea"/>
              <a:cs typeface="+mn-cs"/>
              <a:sym typeface="Arial"/>
            </a:endParaRPr>
          </a:p>
        </p:txBody>
      </p:sp>
      <p:sp>
        <p:nvSpPr>
          <p:cNvPr id="10" name="Right Brace 9">
            <a:extLst>
              <a:ext uri="{FF2B5EF4-FFF2-40B4-BE49-F238E27FC236}">
                <a16:creationId xmlns:a16="http://schemas.microsoft.com/office/drawing/2014/main" id="{61439C8B-343C-4271-93D7-DE3D028852E0}"/>
              </a:ext>
            </a:extLst>
          </p:cNvPr>
          <p:cNvSpPr/>
          <p:nvPr/>
        </p:nvSpPr>
        <p:spPr>
          <a:xfrm rot="5400000">
            <a:off x="7458425" y="2603030"/>
            <a:ext cx="156126" cy="3573665"/>
          </a:xfrm>
          <a:prstGeom prst="rightBrace">
            <a:avLst/>
          </a:prstGeom>
          <a:noFill/>
          <a:ln w="28575" cap="flat" cmpd="sng" algn="ctr">
            <a:solidFill>
              <a:srgbClr val="9355B7"/>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454646"/>
              </a:solidFill>
              <a:effectLst/>
              <a:uLnTx/>
              <a:uFillTx/>
              <a:latin typeface="Calibri" panose="020F0502020204030204"/>
              <a:ea typeface="+mn-ea"/>
              <a:cs typeface="+mn-cs"/>
              <a:sym typeface="Arial"/>
            </a:endParaRPr>
          </a:p>
        </p:txBody>
      </p:sp>
      <p:pic>
        <p:nvPicPr>
          <p:cNvPr id="13" name="Picture 12">
            <a:extLst>
              <a:ext uri="{FF2B5EF4-FFF2-40B4-BE49-F238E27FC236}">
                <a16:creationId xmlns:a16="http://schemas.microsoft.com/office/drawing/2014/main" id="{21909EF3-162C-472C-9C5B-768647211698}"/>
              </a:ext>
            </a:extLst>
          </p:cNvPr>
          <p:cNvPicPr>
            <a:picLocks noChangeAspect="1"/>
          </p:cNvPicPr>
          <p:nvPr/>
        </p:nvPicPr>
        <p:blipFill>
          <a:blip r:embed="rId7"/>
          <a:stretch>
            <a:fillRect/>
          </a:stretch>
        </p:blipFill>
        <p:spPr>
          <a:xfrm>
            <a:off x="7029714" y="4655248"/>
            <a:ext cx="1013548" cy="636259"/>
          </a:xfrm>
          <a:prstGeom prst="rect">
            <a:avLst/>
          </a:prstGeom>
        </p:spPr>
      </p:pic>
      <p:pic>
        <p:nvPicPr>
          <p:cNvPr id="14" name="Picture 13">
            <a:extLst>
              <a:ext uri="{FF2B5EF4-FFF2-40B4-BE49-F238E27FC236}">
                <a16:creationId xmlns:a16="http://schemas.microsoft.com/office/drawing/2014/main" id="{391A6973-AE1B-42FD-8E21-38251E6A2723}"/>
              </a:ext>
            </a:extLst>
          </p:cNvPr>
          <p:cNvPicPr>
            <a:picLocks noChangeAspect="1"/>
          </p:cNvPicPr>
          <p:nvPr/>
        </p:nvPicPr>
        <p:blipFill>
          <a:blip r:embed="rId8"/>
          <a:stretch>
            <a:fillRect/>
          </a:stretch>
        </p:blipFill>
        <p:spPr>
          <a:xfrm>
            <a:off x="4035537" y="4655248"/>
            <a:ext cx="631180" cy="641612"/>
          </a:xfrm>
          <a:prstGeom prst="rect">
            <a:avLst/>
          </a:prstGeom>
        </p:spPr>
      </p:pic>
    </p:spTree>
    <p:extLst>
      <p:ext uri="{BB962C8B-B14F-4D97-AF65-F5344CB8AC3E}">
        <p14:creationId xmlns:p14="http://schemas.microsoft.com/office/powerpoint/2010/main" val="633435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1020-431A-4868-A38F-9A01FAB94F66}"/>
              </a:ext>
            </a:extLst>
          </p:cNvPr>
          <p:cNvSpPr>
            <a:spLocks noGrp="1"/>
          </p:cNvSpPr>
          <p:nvPr>
            <p:ph type="title"/>
          </p:nvPr>
        </p:nvSpPr>
        <p:spPr/>
        <p:txBody>
          <a:bodyPr/>
          <a:lstStyle/>
          <a:p>
            <a:r>
              <a:rPr lang="de-DE"/>
              <a:t>Outlook and Roadmap</a:t>
            </a:r>
            <a:endParaRPr lang="de-AT"/>
          </a:p>
        </p:txBody>
      </p:sp>
    </p:spTree>
    <p:extLst>
      <p:ext uri="{BB962C8B-B14F-4D97-AF65-F5344CB8AC3E}">
        <p14:creationId xmlns:p14="http://schemas.microsoft.com/office/powerpoint/2010/main" val="2603375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F7635-176D-46D5-B2AB-F4A018B03EDA}"/>
              </a:ext>
            </a:extLst>
          </p:cNvPr>
          <p:cNvSpPr>
            <a:spLocks noGrp="1"/>
          </p:cNvSpPr>
          <p:nvPr>
            <p:ph type="title"/>
          </p:nvPr>
        </p:nvSpPr>
        <p:spPr/>
        <p:txBody>
          <a:bodyPr/>
          <a:lstStyle/>
          <a:p>
            <a:r>
              <a:rPr lang="de-DE"/>
              <a:t>Dynatrace and ServiceNow, what‘s next?</a:t>
            </a:r>
            <a:endParaRPr lang="de-AT"/>
          </a:p>
        </p:txBody>
      </p:sp>
      <p:sp>
        <p:nvSpPr>
          <p:cNvPr id="3" name="Content Placeholder 2">
            <a:extLst>
              <a:ext uri="{FF2B5EF4-FFF2-40B4-BE49-F238E27FC236}">
                <a16:creationId xmlns:a16="http://schemas.microsoft.com/office/drawing/2014/main" id="{FECBEEB2-DC20-46DC-9B0E-42BCC396B5B8}"/>
              </a:ext>
            </a:extLst>
          </p:cNvPr>
          <p:cNvSpPr>
            <a:spLocks noGrp="1"/>
          </p:cNvSpPr>
          <p:nvPr>
            <p:ph idx="1"/>
          </p:nvPr>
        </p:nvSpPr>
        <p:spPr/>
        <p:txBody>
          <a:bodyPr/>
          <a:lstStyle/>
          <a:p>
            <a:endParaRPr lang="de-AT"/>
          </a:p>
        </p:txBody>
      </p:sp>
      <p:sp>
        <p:nvSpPr>
          <p:cNvPr id="4" name="Rectangle: Rounded Corners 3">
            <a:extLst>
              <a:ext uri="{FF2B5EF4-FFF2-40B4-BE49-F238E27FC236}">
                <a16:creationId xmlns:a16="http://schemas.microsoft.com/office/drawing/2014/main" id="{BA721B52-DC03-426B-B457-833A68747975}"/>
              </a:ext>
            </a:extLst>
          </p:cNvPr>
          <p:cNvSpPr/>
          <p:nvPr/>
        </p:nvSpPr>
        <p:spPr>
          <a:xfrm>
            <a:off x="4114799" y="2169695"/>
            <a:ext cx="2109537" cy="6697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Orlando</a:t>
            </a:r>
            <a:endParaRPr lang="de-AT"/>
          </a:p>
        </p:txBody>
      </p:sp>
      <p:sp>
        <p:nvSpPr>
          <p:cNvPr id="5" name="Rectangle: Rounded Corners 4">
            <a:extLst>
              <a:ext uri="{FF2B5EF4-FFF2-40B4-BE49-F238E27FC236}">
                <a16:creationId xmlns:a16="http://schemas.microsoft.com/office/drawing/2014/main" id="{F5DEBC4F-10D8-4C0D-A7C4-839A800EADE3}"/>
              </a:ext>
            </a:extLst>
          </p:cNvPr>
          <p:cNvSpPr/>
          <p:nvPr/>
        </p:nvSpPr>
        <p:spPr>
          <a:xfrm>
            <a:off x="2310062" y="3274594"/>
            <a:ext cx="2109537" cy="6697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Alert Correlation Rules</a:t>
            </a:r>
            <a:endParaRPr lang="de-AT"/>
          </a:p>
        </p:txBody>
      </p:sp>
      <p:sp>
        <p:nvSpPr>
          <p:cNvPr id="6" name="Rectangle: Rounded Corners 5">
            <a:extLst>
              <a:ext uri="{FF2B5EF4-FFF2-40B4-BE49-F238E27FC236}">
                <a16:creationId xmlns:a16="http://schemas.microsoft.com/office/drawing/2014/main" id="{3D57858C-D665-4E7C-B3C3-E3B4FC3D68E8}"/>
              </a:ext>
            </a:extLst>
          </p:cNvPr>
          <p:cNvSpPr/>
          <p:nvPr/>
        </p:nvSpPr>
        <p:spPr>
          <a:xfrm>
            <a:off x="974557" y="4409573"/>
            <a:ext cx="2109537" cy="6697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Web Applications Synchronization</a:t>
            </a:r>
            <a:endParaRPr lang="de-AT"/>
          </a:p>
        </p:txBody>
      </p:sp>
      <p:sp>
        <p:nvSpPr>
          <p:cNvPr id="7" name="Rectangle: Rounded Corners 6">
            <a:extLst>
              <a:ext uri="{FF2B5EF4-FFF2-40B4-BE49-F238E27FC236}">
                <a16:creationId xmlns:a16="http://schemas.microsoft.com/office/drawing/2014/main" id="{A36DCBD0-018A-400B-BD61-C2D1FBF2707A}"/>
              </a:ext>
            </a:extLst>
          </p:cNvPr>
          <p:cNvSpPr/>
          <p:nvPr/>
        </p:nvSpPr>
        <p:spPr>
          <a:xfrm>
            <a:off x="8217571" y="2173705"/>
            <a:ext cx="2109537" cy="9264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Robust Transport Engine (RTE) Support</a:t>
            </a:r>
            <a:endParaRPr lang="de-AT"/>
          </a:p>
        </p:txBody>
      </p:sp>
      <p:sp>
        <p:nvSpPr>
          <p:cNvPr id="8" name="Rectangle: Rounded Corners 7">
            <a:extLst>
              <a:ext uri="{FF2B5EF4-FFF2-40B4-BE49-F238E27FC236}">
                <a16:creationId xmlns:a16="http://schemas.microsoft.com/office/drawing/2014/main" id="{0E14B5EE-38DA-42E2-B3EE-EB3327DC2328}"/>
              </a:ext>
            </a:extLst>
          </p:cNvPr>
          <p:cNvSpPr/>
          <p:nvPr/>
        </p:nvSpPr>
        <p:spPr>
          <a:xfrm>
            <a:off x="6501062" y="4399546"/>
            <a:ext cx="2109537" cy="6697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a:t>Orchestration Package</a:t>
            </a:r>
            <a:endParaRPr lang="de-AT"/>
          </a:p>
        </p:txBody>
      </p:sp>
    </p:spTree>
    <p:extLst>
      <p:ext uri="{BB962C8B-B14F-4D97-AF65-F5344CB8AC3E}">
        <p14:creationId xmlns:p14="http://schemas.microsoft.com/office/powerpoint/2010/main" val="2957746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9B4B-3A02-4851-8DAB-9D74082CC392}"/>
              </a:ext>
            </a:extLst>
          </p:cNvPr>
          <p:cNvSpPr>
            <a:spLocks noGrp="1"/>
          </p:cNvSpPr>
          <p:nvPr>
            <p:ph type="title"/>
          </p:nvPr>
        </p:nvSpPr>
        <p:spPr/>
        <p:txBody>
          <a:bodyPr vert="horz" lIns="91440" tIns="45720" rIns="91440" bIns="45720" rtlCol="0" anchor="b">
            <a:normAutofit/>
          </a:bodyPr>
          <a:lstStyle/>
          <a:p>
            <a:r>
              <a:rPr lang="en-US">
                <a:solidFill>
                  <a:schemeClr val="bg1"/>
                </a:solidFill>
              </a:rPr>
              <a:t>Increase of Complexity and Lack of Insights</a:t>
            </a:r>
          </a:p>
        </p:txBody>
      </p:sp>
      <p:sp>
        <p:nvSpPr>
          <p:cNvPr id="3" name="Text Placeholder 2">
            <a:extLst>
              <a:ext uri="{FF2B5EF4-FFF2-40B4-BE49-F238E27FC236}">
                <a16:creationId xmlns:a16="http://schemas.microsoft.com/office/drawing/2014/main" id="{B9E8F818-7340-423D-9EDD-8A6A349BA886}"/>
              </a:ext>
            </a:extLst>
          </p:cNvPr>
          <p:cNvSpPr>
            <a:spLocks noGrp="1"/>
          </p:cNvSpPr>
          <p:nvPr>
            <p:ph type="body" sz="quarter" idx="10"/>
          </p:nvPr>
        </p:nvSpPr>
        <p:spPr/>
        <p:txBody>
          <a:bodyPr/>
          <a:lstStyle/>
          <a:p>
            <a:endParaRPr lang="de-AT"/>
          </a:p>
        </p:txBody>
      </p:sp>
      <p:sp>
        <p:nvSpPr>
          <p:cNvPr id="4" name="Rectangle 3">
            <a:extLst>
              <a:ext uri="{FF2B5EF4-FFF2-40B4-BE49-F238E27FC236}">
                <a16:creationId xmlns:a16="http://schemas.microsoft.com/office/drawing/2014/main" id="{A671D0DD-219A-412B-A568-4A4AADA8750F}"/>
              </a:ext>
            </a:extLst>
          </p:cNvPr>
          <p:cNvSpPr>
            <a:spLocks noChangeAspect="1"/>
          </p:cNvSpPr>
          <p:nvPr/>
        </p:nvSpPr>
        <p:spPr>
          <a:xfrm>
            <a:off x="612334" y="2498507"/>
            <a:ext cx="3348000" cy="3753203"/>
          </a:xfrm>
          <a:prstGeom prst="rect">
            <a:avLst/>
          </a:prstGeom>
          <a:no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8">
              <a:solidFill>
                <a:schemeClr val="tx1"/>
              </a:solidFill>
            </a:endParaRPr>
          </a:p>
        </p:txBody>
      </p:sp>
      <p:sp>
        <p:nvSpPr>
          <p:cNvPr id="5" name="TextBox 2">
            <a:extLst>
              <a:ext uri="{FF2B5EF4-FFF2-40B4-BE49-F238E27FC236}">
                <a16:creationId xmlns:a16="http://schemas.microsoft.com/office/drawing/2014/main" id="{B68BC538-0F8A-4DC3-B139-E09A7DD89C4B}"/>
              </a:ext>
            </a:extLst>
          </p:cNvPr>
          <p:cNvSpPr txBox="1"/>
          <p:nvPr/>
        </p:nvSpPr>
        <p:spPr>
          <a:xfrm>
            <a:off x="620818" y="5146370"/>
            <a:ext cx="3322308" cy="93128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85000"/>
              </a:lnSpc>
              <a:spcBef>
                <a:spcPts val="600"/>
              </a:spcBef>
              <a:buClr>
                <a:schemeClr val="bg2">
                  <a:lumMod val="75000"/>
                </a:schemeClr>
              </a:buClr>
            </a:pPr>
            <a:r>
              <a:rPr lang="en-US" sz="1600">
                <a:solidFill>
                  <a:schemeClr val="bg1"/>
                </a:solidFill>
                <a:latin typeface="+mn-lt"/>
              </a:rPr>
              <a:t>Companies are adopting new technologies – hybrid, multi-cloud, microservice environments – at a rapid pace</a:t>
            </a:r>
            <a:endParaRPr lang="en-US" sz="1600">
              <a:solidFill>
                <a:schemeClr val="bg1"/>
              </a:solidFill>
              <a:latin typeface="+mn-lt"/>
              <a:cs typeface="Times New Roman" charset="0"/>
            </a:endParaRPr>
          </a:p>
        </p:txBody>
      </p:sp>
      <p:sp>
        <p:nvSpPr>
          <p:cNvPr id="6" name="Rectangle 5">
            <a:extLst>
              <a:ext uri="{FF2B5EF4-FFF2-40B4-BE49-F238E27FC236}">
                <a16:creationId xmlns:a16="http://schemas.microsoft.com/office/drawing/2014/main" id="{E3869FC9-3934-4138-AFDF-86C7CCE30FA8}"/>
              </a:ext>
            </a:extLst>
          </p:cNvPr>
          <p:cNvSpPr>
            <a:spLocks noChangeAspect="1"/>
          </p:cNvSpPr>
          <p:nvPr/>
        </p:nvSpPr>
        <p:spPr>
          <a:xfrm>
            <a:off x="612334" y="1612599"/>
            <a:ext cx="3348000" cy="892377"/>
          </a:xfrm>
          <a:prstGeom prst="rect">
            <a:avLst/>
          </a:prstGeom>
          <a:solidFill>
            <a:schemeClr val="accent2">
              <a:lumMod val="40000"/>
              <a:lumOff val="6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000" b="1">
                <a:solidFill>
                  <a:schemeClr val="tx1"/>
                </a:solidFill>
              </a:rPr>
              <a:t>IT Complexity</a:t>
            </a:r>
          </a:p>
        </p:txBody>
      </p:sp>
      <p:sp>
        <p:nvSpPr>
          <p:cNvPr id="7" name="TextBox 4">
            <a:extLst>
              <a:ext uri="{FF2B5EF4-FFF2-40B4-BE49-F238E27FC236}">
                <a16:creationId xmlns:a16="http://schemas.microsoft.com/office/drawing/2014/main" id="{E6F870BA-1B71-47E2-8FC7-919B6EAE2143}"/>
              </a:ext>
            </a:extLst>
          </p:cNvPr>
          <p:cNvSpPr txBox="1"/>
          <p:nvPr/>
        </p:nvSpPr>
        <p:spPr>
          <a:xfrm>
            <a:off x="620818" y="3707725"/>
            <a:ext cx="3322308" cy="92333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b="1">
                <a:latin typeface="+mn-lt"/>
                <a:cs typeface="Calibri" panose="020F0502020204030204" pitchFamily="34" charset="0"/>
              </a:rPr>
              <a:t>“</a:t>
            </a:r>
            <a:r>
              <a:rPr lang="en-US" b="1">
                <a:solidFill>
                  <a:schemeClr val="bg1"/>
                </a:solidFill>
                <a:latin typeface="+mn-lt"/>
                <a:cs typeface="Calibri" panose="020F0502020204030204" pitchFamily="34" charset="0"/>
              </a:rPr>
              <a:t>My IT environment is becoming more and more complex to manage and control”</a:t>
            </a:r>
          </a:p>
        </p:txBody>
      </p:sp>
      <p:sp>
        <p:nvSpPr>
          <p:cNvPr id="8" name="Rectangle 7">
            <a:extLst>
              <a:ext uri="{FF2B5EF4-FFF2-40B4-BE49-F238E27FC236}">
                <a16:creationId xmlns:a16="http://schemas.microsoft.com/office/drawing/2014/main" id="{369CD59D-7AB1-4153-9A4F-4859DC980FAA}"/>
              </a:ext>
            </a:extLst>
          </p:cNvPr>
          <p:cNvSpPr>
            <a:spLocks noChangeAspect="1"/>
          </p:cNvSpPr>
          <p:nvPr/>
        </p:nvSpPr>
        <p:spPr>
          <a:xfrm>
            <a:off x="4408002" y="2494146"/>
            <a:ext cx="3348000" cy="3752650"/>
          </a:xfrm>
          <a:prstGeom prst="rect">
            <a:avLst/>
          </a:prstGeom>
          <a:no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8">
              <a:solidFill>
                <a:schemeClr val="tx1"/>
              </a:solidFill>
            </a:endParaRPr>
          </a:p>
        </p:txBody>
      </p:sp>
      <p:sp>
        <p:nvSpPr>
          <p:cNvPr id="9" name="Rectangle 8">
            <a:extLst>
              <a:ext uri="{FF2B5EF4-FFF2-40B4-BE49-F238E27FC236}">
                <a16:creationId xmlns:a16="http://schemas.microsoft.com/office/drawing/2014/main" id="{0104F9F2-CD01-4C2B-B049-361BCA7331CC}"/>
              </a:ext>
            </a:extLst>
          </p:cNvPr>
          <p:cNvSpPr>
            <a:spLocks noChangeAspect="1"/>
          </p:cNvSpPr>
          <p:nvPr/>
        </p:nvSpPr>
        <p:spPr>
          <a:xfrm>
            <a:off x="4408002" y="1606899"/>
            <a:ext cx="3348000" cy="891608"/>
          </a:xfrm>
          <a:prstGeom prst="rect">
            <a:avLst/>
          </a:prstGeom>
          <a:solidFill>
            <a:schemeClr val="accent2">
              <a:lumMod val="40000"/>
              <a:lumOff val="6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000" b="1">
                <a:solidFill>
                  <a:schemeClr val="tx1"/>
                </a:solidFill>
              </a:rPr>
              <a:t>Increased User Expectations</a:t>
            </a:r>
          </a:p>
        </p:txBody>
      </p:sp>
      <p:sp>
        <p:nvSpPr>
          <p:cNvPr id="10" name="TextBox 7">
            <a:extLst>
              <a:ext uri="{FF2B5EF4-FFF2-40B4-BE49-F238E27FC236}">
                <a16:creationId xmlns:a16="http://schemas.microsoft.com/office/drawing/2014/main" id="{F5DEB0A7-0E64-450E-AD38-41F630925730}"/>
              </a:ext>
            </a:extLst>
          </p:cNvPr>
          <p:cNvSpPr txBox="1"/>
          <p:nvPr/>
        </p:nvSpPr>
        <p:spPr>
          <a:xfrm>
            <a:off x="4397587" y="3713258"/>
            <a:ext cx="3345697" cy="84023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defPPr>
              <a:defRPr lang="en-US"/>
            </a:defPPr>
            <a:lvl1pPr algn="ctr">
              <a:lnSpc>
                <a:spcPct val="90000"/>
              </a:lnSpc>
              <a:buClr>
                <a:schemeClr val="tx2"/>
              </a:buClr>
              <a:defRPr sz="2000" b="1">
                <a:solidFill>
                  <a:schemeClr val="accent2"/>
                </a:solidFill>
                <a:cs typeface="Calibri" panose="020F0502020204030204" pitchFamily="34"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800">
                <a:solidFill>
                  <a:schemeClr val="bg1"/>
                </a:solidFill>
                <a:latin typeface="+mn-lt"/>
              </a:rPr>
              <a:t>“Customers are demanding better experiences and have no tolerance for failure”</a:t>
            </a:r>
          </a:p>
        </p:txBody>
      </p:sp>
      <p:sp>
        <p:nvSpPr>
          <p:cNvPr id="11" name="TextBox 8">
            <a:extLst>
              <a:ext uri="{FF2B5EF4-FFF2-40B4-BE49-F238E27FC236}">
                <a16:creationId xmlns:a16="http://schemas.microsoft.com/office/drawing/2014/main" id="{779C9A6F-9DA4-4523-A8FA-B31914AFD146}"/>
              </a:ext>
            </a:extLst>
          </p:cNvPr>
          <p:cNvSpPr txBox="1"/>
          <p:nvPr/>
        </p:nvSpPr>
        <p:spPr>
          <a:xfrm>
            <a:off x="4397587" y="5139375"/>
            <a:ext cx="3340688" cy="1077218"/>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600">
                <a:solidFill>
                  <a:schemeClr val="bg1"/>
                </a:solidFill>
                <a:latin typeface="+mn-lt"/>
              </a:rPr>
              <a:t>Companies must deliver more products faster in better quality and with minimal downtime in order to be competitive</a:t>
            </a:r>
          </a:p>
        </p:txBody>
      </p:sp>
      <p:sp>
        <p:nvSpPr>
          <p:cNvPr id="12" name="Rectangle 11">
            <a:extLst>
              <a:ext uri="{FF2B5EF4-FFF2-40B4-BE49-F238E27FC236}">
                <a16:creationId xmlns:a16="http://schemas.microsoft.com/office/drawing/2014/main" id="{B1EA9826-EA39-450A-8683-E134E340FD16}"/>
              </a:ext>
            </a:extLst>
          </p:cNvPr>
          <p:cNvSpPr>
            <a:spLocks noChangeAspect="1"/>
          </p:cNvSpPr>
          <p:nvPr/>
        </p:nvSpPr>
        <p:spPr>
          <a:xfrm>
            <a:off x="8202513" y="2493481"/>
            <a:ext cx="3348000" cy="3752651"/>
          </a:xfrm>
          <a:prstGeom prst="rect">
            <a:avLst/>
          </a:prstGeom>
          <a:no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798">
              <a:solidFill>
                <a:schemeClr val="tx1"/>
              </a:solidFill>
            </a:endParaRPr>
          </a:p>
        </p:txBody>
      </p:sp>
      <p:sp>
        <p:nvSpPr>
          <p:cNvPr id="13" name="Rectangle 12">
            <a:extLst>
              <a:ext uri="{FF2B5EF4-FFF2-40B4-BE49-F238E27FC236}">
                <a16:creationId xmlns:a16="http://schemas.microsoft.com/office/drawing/2014/main" id="{8C24F1E7-8261-4AD6-B9FF-F124FDE011D2}"/>
              </a:ext>
            </a:extLst>
          </p:cNvPr>
          <p:cNvSpPr>
            <a:spLocks noChangeAspect="1"/>
          </p:cNvSpPr>
          <p:nvPr/>
        </p:nvSpPr>
        <p:spPr>
          <a:xfrm>
            <a:off x="8198919" y="1602528"/>
            <a:ext cx="3348000" cy="891619"/>
          </a:xfrm>
          <a:prstGeom prst="rect">
            <a:avLst/>
          </a:prstGeom>
          <a:solidFill>
            <a:schemeClr val="accent2">
              <a:lumMod val="40000"/>
              <a:lumOff val="6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000" b="1">
                <a:solidFill>
                  <a:schemeClr val="tx1"/>
                </a:solidFill>
              </a:rPr>
              <a:t>Lack of Visibility</a:t>
            </a:r>
          </a:p>
        </p:txBody>
      </p:sp>
      <p:sp>
        <p:nvSpPr>
          <p:cNvPr id="14" name="TextBox 11">
            <a:extLst>
              <a:ext uri="{FF2B5EF4-FFF2-40B4-BE49-F238E27FC236}">
                <a16:creationId xmlns:a16="http://schemas.microsoft.com/office/drawing/2014/main" id="{3DC35FE6-FC61-4F2B-A0E7-34CD77A5FDEC}"/>
              </a:ext>
            </a:extLst>
          </p:cNvPr>
          <p:cNvSpPr txBox="1"/>
          <p:nvPr/>
        </p:nvSpPr>
        <p:spPr>
          <a:xfrm>
            <a:off x="8200414" y="3708891"/>
            <a:ext cx="3329699" cy="84023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90000"/>
              </a:lnSpc>
              <a:buClr>
                <a:schemeClr val="tx2"/>
              </a:buClr>
            </a:pPr>
            <a:r>
              <a:rPr lang="en-US" b="1">
                <a:solidFill>
                  <a:schemeClr val="bg1"/>
                </a:solidFill>
                <a:latin typeface="+mn-lt"/>
                <a:cs typeface="Calibri" panose="020F0502020204030204" pitchFamily="34" charset="0"/>
              </a:rPr>
              <a:t>“I don’t know what’s happening in my environment, and I can’t quickly address problems</a:t>
            </a:r>
            <a:r>
              <a:rPr lang="en-US" b="1">
                <a:latin typeface="+mn-lt"/>
                <a:cs typeface="Calibri" panose="020F0502020204030204" pitchFamily="34" charset="0"/>
              </a:rPr>
              <a:t>”</a:t>
            </a:r>
          </a:p>
        </p:txBody>
      </p:sp>
      <p:sp>
        <p:nvSpPr>
          <p:cNvPr id="15" name="TextBox 12">
            <a:extLst>
              <a:ext uri="{FF2B5EF4-FFF2-40B4-BE49-F238E27FC236}">
                <a16:creationId xmlns:a16="http://schemas.microsoft.com/office/drawing/2014/main" id="{8EA786C3-CBDD-4D47-8B90-D23E8DB684E9}"/>
              </a:ext>
            </a:extLst>
          </p:cNvPr>
          <p:cNvSpPr txBox="1"/>
          <p:nvPr/>
        </p:nvSpPr>
        <p:spPr>
          <a:xfrm>
            <a:off x="8208339" y="5135010"/>
            <a:ext cx="3321774" cy="830997"/>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600">
                <a:solidFill>
                  <a:schemeClr val="bg1"/>
                </a:solidFill>
                <a:latin typeface="+mn-lt"/>
              </a:rPr>
              <a:t>Companies need to quickly identify problems, pinpoint root cause, and automatically remediate issues</a:t>
            </a:r>
          </a:p>
        </p:txBody>
      </p:sp>
      <p:pic>
        <p:nvPicPr>
          <p:cNvPr id="1028" name="Picture 4" descr="Image result for it complexity icon&quot;">
            <a:extLst>
              <a:ext uri="{FF2B5EF4-FFF2-40B4-BE49-F238E27FC236}">
                <a16:creationId xmlns:a16="http://schemas.microsoft.com/office/drawing/2014/main" id="{485BAD93-3ED1-4926-AA41-9D1576C69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696" y="2632306"/>
            <a:ext cx="1896177" cy="94808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aphic 124">
            <a:extLst>
              <a:ext uri="{FF2B5EF4-FFF2-40B4-BE49-F238E27FC236}">
                <a16:creationId xmlns:a16="http://schemas.microsoft.com/office/drawing/2014/main" id="{787334B0-2C5D-4C19-AD7A-ACEE6B262C8C}"/>
              </a:ext>
            </a:extLst>
          </p:cNvPr>
          <p:cNvGrpSpPr/>
          <p:nvPr/>
        </p:nvGrpSpPr>
        <p:grpSpPr>
          <a:xfrm>
            <a:off x="6248579" y="2897012"/>
            <a:ext cx="609600" cy="609600"/>
            <a:chOff x="9870358" y="5066099"/>
            <a:chExt cx="609600" cy="609600"/>
          </a:xfrm>
          <a:solidFill>
            <a:schemeClr val="accent6"/>
          </a:solidFill>
        </p:grpSpPr>
        <p:sp>
          <p:nvSpPr>
            <p:cNvPr id="28" name="Freeform 29">
              <a:extLst>
                <a:ext uri="{FF2B5EF4-FFF2-40B4-BE49-F238E27FC236}">
                  <a16:creationId xmlns:a16="http://schemas.microsoft.com/office/drawing/2014/main" id="{0C5E26A9-CA22-413F-A9AB-205C05440B37}"/>
                </a:ext>
              </a:extLst>
            </p:cNvPr>
            <p:cNvSpPr/>
            <p:nvPr/>
          </p:nvSpPr>
          <p:spPr>
            <a:xfrm>
              <a:off x="10222783" y="5075624"/>
              <a:ext cx="257175" cy="295275"/>
            </a:xfrm>
            <a:custGeom>
              <a:avLst/>
              <a:gdLst>
                <a:gd name="connsiteX0" fmla="*/ 129635 w 257175"/>
                <a:gd name="connsiteY0" fmla="*/ 295275 h 295275"/>
                <a:gd name="connsiteX1" fmla="*/ 124301 w 257175"/>
                <a:gd name="connsiteY1" fmla="*/ 294323 h 295275"/>
                <a:gd name="connsiteX2" fmla="*/ 114776 w 257175"/>
                <a:gd name="connsiteY2" fmla="*/ 280892 h 295275"/>
                <a:gd name="connsiteX3" fmla="*/ 114776 w 257175"/>
                <a:gd name="connsiteY3" fmla="*/ 252317 h 295275"/>
                <a:gd name="connsiteX4" fmla="*/ 96774 w 257175"/>
                <a:gd name="connsiteY4" fmla="*/ 231934 h 295275"/>
                <a:gd name="connsiteX5" fmla="*/ 0 w 257175"/>
                <a:gd name="connsiteY5" fmla="*/ 118015 h 295275"/>
                <a:gd name="connsiteX6" fmla="*/ 129921 w 257175"/>
                <a:gd name="connsiteY6" fmla="*/ 0 h 295275"/>
                <a:gd name="connsiteX7" fmla="*/ 259556 w 257175"/>
                <a:gd name="connsiteY7" fmla="*/ 118015 h 295275"/>
                <a:gd name="connsiteX8" fmla="*/ 225076 w 257175"/>
                <a:gd name="connsiteY8" fmla="*/ 198311 h 295275"/>
                <a:gd name="connsiteX9" fmla="*/ 140303 w 257175"/>
                <a:gd name="connsiteY9" fmla="*/ 290608 h 295275"/>
                <a:gd name="connsiteX10" fmla="*/ 129635 w 257175"/>
                <a:gd name="connsiteY10" fmla="*/ 2952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95275">
                  <a:moveTo>
                    <a:pt x="129635" y="295275"/>
                  </a:moveTo>
                  <a:cubicBezTo>
                    <a:pt x="127814" y="295292"/>
                    <a:pt x="126005" y="294968"/>
                    <a:pt x="124301" y="294323"/>
                  </a:cubicBezTo>
                  <a:cubicBezTo>
                    <a:pt x="118642" y="292263"/>
                    <a:pt x="114849" y="286914"/>
                    <a:pt x="114776" y="280892"/>
                  </a:cubicBezTo>
                  <a:lnTo>
                    <a:pt x="114776" y="252317"/>
                  </a:lnTo>
                  <a:cubicBezTo>
                    <a:pt x="114229" y="242170"/>
                    <a:pt x="106776" y="233731"/>
                    <a:pt x="96774" y="231934"/>
                  </a:cubicBezTo>
                  <a:cubicBezTo>
                    <a:pt x="40005" y="219075"/>
                    <a:pt x="0" y="171450"/>
                    <a:pt x="0" y="118015"/>
                  </a:cubicBezTo>
                  <a:cubicBezTo>
                    <a:pt x="0" y="52959"/>
                    <a:pt x="58293" y="0"/>
                    <a:pt x="129921" y="0"/>
                  </a:cubicBezTo>
                  <a:cubicBezTo>
                    <a:pt x="201549" y="0"/>
                    <a:pt x="259556" y="52959"/>
                    <a:pt x="259556" y="118015"/>
                  </a:cubicBezTo>
                  <a:cubicBezTo>
                    <a:pt x="259408" y="148344"/>
                    <a:pt x="246966" y="177317"/>
                    <a:pt x="225076" y="198311"/>
                  </a:cubicBezTo>
                  <a:lnTo>
                    <a:pt x="140303" y="290608"/>
                  </a:lnTo>
                  <a:cubicBezTo>
                    <a:pt x="137537" y="293559"/>
                    <a:pt x="133681" y="295247"/>
                    <a:pt x="129635" y="295275"/>
                  </a:cubicBezTo>
                  <a:close/>
                </a:path>
              </a:pathLst>
            </a:custGeom>
            <a:grpFill/>
            <a:ln w="9525" cap="flat">
              <a:noFill/>
              <a:prstDash val="solid"/>
              <a:miter/>
            </a:ln>
          </p:spPr>
          <p:txBody>
            <a:bodyPr rtlCol="0" anchor="ctr"/>
            <a:lstStyle/>
            <a:p>
              <a:endParaRPr lang="en-US"/>
            </a:p>
          </p:txBody>
        </p:sp>
        <p:sp>
          <p:nvSpPr>
            <p:cNvPr id="29" name="Freeform 32">
              <a:extLst>
                <a:ext uri="{FF2B5EF4-FFF2-40B4-BE49-F238E27FC236}">
                  <a16:creationId xmlns:a16="http://schemas.microsoft.com/office/drawing/2014/main" id="{88C6F85F-9647-41FD-A094-EBF40EAE7083}"/>
                </a:ext>
              </a:extLst>
            </p:cNvPr>
            <p:cNvSpPr/>
            <p:nvPr/>
          </p:nvSpPr>
          <p:spPr>
            <a:xfrm>
              <a:off x="9867956" y="5256906"/>
              <a:ext cx="428625" cy="400050"/>
            </a:xfrm>
            <a:custGeom>
              <a:avLst/>
              <a:gdLst>
                <a:gd name="connsiteX0" fmla="*/ 82317 w 428625"/>
                <a:gd name="connsiteY0" fmla="*/ 119041 h 400050"/>
                <a:gd name="connsiteX1" fmla="*/ 57934 w 428625"/>
                <a:gd name="connsiteY1" fmla="*/ 94847 h 400050"/>
                <a:gd name="connsiteX2" fmla="*/ 82128 w 428625"/>
                <a:gd name="connsiteY2" fmla="*/ 70464 h 400050"/>
                <a:gd name="connsiteX3" fmla="*/ 106511 w 428625"/>
                <a:gd name="connsiteY3" fmla="*/ 94658 h 400050"/>
                <a:gd name="connsiteX4" fmla="*/ 106510 w 428625"/>
                <a:gd name="connsiteY4" fmla="*/ 94943 h 400050"/>
                <a:gd name="connsiteX5" fmla="*/ 82317 w 428625"/>
                <a:gd name="connsiteY5" fmla="*/ 119041 h 400050"/>
                <a:gd name="connsiteX6" fmla="*/ 242623 w 428625"/>
                <a:gd name="connsiteY6" fmla="*/ 409268 h 400050"/>
                <a:gd name="connsiteX7" fmla="*/ 314060 w 428625"/>
                <a:gd name="connsiteY7" fmla="*/ 350785 h 400050"/>
                <a:gd name="connsiteX8" fmla="*/ 315203 w 428625"/>
                <a:gd name="connsiteY8" fmla="*/ 344784 h 400050"/>
                <a:gd name="connsiteX9" fmla="*/ 305202 w 428625"/>
                <a:gd name="connsiteY9" fmla="*/ 262583 h 400050"/>
                <a:gd name="connsiteX10" fmla="*/ 303868 w 428625"/>
                <a:gd name="connsiteY10" fmla="*/ 256868 h 400050"/>
                <a:gd name="connsiteX11" fmla="*/ 401404 w 428625"/>
                <a:gd name="connsiteY11" fmla="*/ 256868 h 400050"/>
                <a:gd name="connsiteX12" fmla="*/ 410072 w 428625"/>
                <a:gd name="connsiteY12" fmla="*/ 254011 h 400050"/>
                <a:gd name="connsiteX13" fmla="*/ 435313 w 428625"/>
                <a:gd name="connsiteY13" fmla="*/ 204481 h 400050"/>
                <a:gd name="connsiteX14" fmla="*/ 418835 w 428625"/>
                <a:gd name="connsiteY14" fmla="*/ 162666 h 400050"/>
                <a:gd name="connsiteX15" fmla="*/ 416549 w 428625"/>
                <a:gd name="connsiteY15" fmla="*/ 160189 h 400050"/>
                <a:gd name="connsiteX16" fmla="*/ 418168 w 428625"/>
                <a:gd name="connsiteY16" fmla="*/ 157237 h 400050"/>
                <a:gd name="connsiteX17" fmla="*/ 425598 w 428625"/>
                <a:gd name="connsiteY17" fmla="*/ 128662 h 400050"/>
                <a:gd name="connsiteX18" fmla="*/ 409120 w 428625"/>
                <a:gd name="connsiteY18" fmla="*/ 86847 h 400050"/>
                <a:gd name="connsiteX19" fmla="*/ 406929 w 428625"/>
                <a:gd name="connsiteY19" fmla="*/ 84370 h 400050"/>
                <a:gd name="connsiteX20" fmla="*/ 408453 w 428625"/>
                <a:gd name="connsiteY20" fmla="*/ 81513 h 400050"/>
                <a:gd name="connsiteX21" fmla="*/ 415978 w 428625"/>
                <a:gd name="connsiteY21" fmla="*/ 52462 h 400050"/>
                <a:gd name="connsiteX22" fmla="*/ 390355 w 428625"/>
                <a:gd name="connsiteY22" fmla="*/ 2646 h 400050"/>
                <a:gd name="connsiteX23" fmla="*/ 382069 w 428625"/>
                <a:gd name="connsiteY23" fmla="*/ 74 h 400050"/>
                <a:gd name="connsiteX24" fmla="*/ 246718 w 428625"/>
                <a:gd name="connsiteY24" fmla="*/ 74 h 400050"/>
                <a:gd name="connsiteX25" fmla="*/ 167661 w 428625"/>
                <a:gd name="connsiteY25" fmla="*/ 25125 h 400050"/>
                <a:gd name="connsiteX26" fmla="*/ 164041 w 428625"/>
                <a:gd name="connsiteY26" fmla="*/ 28078 h 400050"/>
                <a:gd name="connsiteX27" fmla="*/ 160993 w 428625"/>
                <a:gd name="connsiteY27" fmla="*/ 24458 h 400050"/>
                <a:gd name="connsiteX28" fmla="*/ 149944 w 428625"/>
                <a:gd name="connsiteY28" fmla="*/ 18743 h 400050"/>
                <a:gd name="connsiteX29" fmla="*/ 33930 w 428625"/>
                <a:gd name="connsiteY29" fmla="*/ 18743 h 400050"/>
                <a:gd name="connsiteX30" fmla="*/ 20309 w 428625"/>
                <a:gd name="connsiteY30" fmla="*/ 28268 h 400050"/>
                <a:gd name="connsiteX31" fmla="*/ 21 w 428625"/>
                <a:gd name="connsiteY31" fmla="*/ 149045 h 400050"/>
                <a:gd name="connsiteX32" fmla="*/ 20309 w 428625"/>
                <a:gd name="connsiteY32" fmla="*/ 247343 h 400050"/>
                <a:gd name="connsiteX33" fmla="*/ 33930 w 428625"/>
                <a:gd name="connsiteY33" fmla="*/ 256868 h 400050"/>
                <a:gd name="connsiteX34" fmla="*/ 142705 w 428625"/>
                <a:gd name="connsiteY34" fmla="*/ 256868 h 400050"/>
                <a:gd name="connsiteX35" fmla="*/ 144134 w 428625"/>
                <a:gd name="connsiteY35" fmla="*/ 258773 h 400050"/>
                <a:gd name="connsiteX36" fmla="*/ 157279 w 428625"/>
                <a:gd name="connsiteY36" fmla="*/ 274013 h 400050"/>
                <a:gd name="connsiteX37" fmla="*/ 212714 w 428625"/>
                <a:gd name="connsiteY37" fmla="*/ 394885 h 400050"/>
                <a:gd name="connsiteX38" fmla="*/ 227287 w 428625"/>
                <a:gd name="connsiteY38" fmla="*/ 409268 h 400050"/>
                <a:gd name="connsiteX39" fmla="*/ 376544 w 428625"/>
                <a:gd name="connsiteY39" fmla="*/ 28268 h 400050"/>
                <a:gd name="connsiteX40" fmla="*/ 377973 w 428625"/>
                <a:gd name="connsiteY40" fmla="*/ 29887 h 400050"/>
                <a:gd name="connsiteX41" fmla="*/ 386641 w 428625"/>
                <a:gd name="connsiteY41" fmla="*/ 51985 h 400050"/>
                <a:gd name="connsiteX42" fmla="*/ 373210 w 428625"/>
                <a:gd name="connsiteY42" fmla="*/ 78560 h 400050"/>
                <a:gd name="connsiteX43" fmla="*/ 368067 w 428625"/>
                <a:gd name="connsiteY43" fmla="*/ 94943 h 400050"/>
                <a:gd name="connsiteX44" fmla="*/ 381878 w 428625"/>
                <a:gd name="connsiteY44" fmla="*/ 104468 h 400050"/>
                <a:gd name="connsiteX45" fmla="*/ 386450 w 428625"/>
                <a:gd name="connsiteY45" fmla="*/ 104468 h 400050"/>
                <a:gd name="connsiteX46" fmla="*/ 387879 w 428625"/>
                <a:gd name="connsiteY46" fmla="*/ 106087 h 400050"/>
                <a:gd name="connsiteX47" fmla="*/ 386089 w 428625"/>
                <a:gd name="connsiteY47" fmla="*/ 152526 h 400050"/>
                <a:gd name="connsiteX48" fmla="*/ 383402 w 428625"/>
                <a:gd name="connsiteY48" fmla="*/ 154760 h 400050"/>
                <a:gd name="connsiteX49" fmla="*/ 377878 w 428625"/>
                <a:gd name="connsiteY49" fmla="*/ 171143 h 400050"/>
                <a:gd name="connsiteX50" fmla="*/ 391689 w 428625"/>
                <a:gd name="connsiteY50" fmla="*/ 180668 h 400050"/>
                <a:gd name="connsiteX51" fmla="*/ 396737 w 428625"/>
                <a:gd name="connsiteY51" fmla="*/ 180668 h 400050"/>
                <a:gd name="connsiteX52" fmla="*/ 398166 w 428625"/>
                <a:gd name="connsiteY52" fmla="*/ 182287 h 400050"/>
                <a:gd name="connsiteX53" fmla="*/ 406834 w 428625"/>
                <a:gd name="connsiteY53" fmla="*/ 204481 h 400050"/>
                <a:gd name="connsiteX54" fmla="*/ 398071 w 428625"/>
                <a:gd name="connsiteY54" fmla="*/ 226674 h 400050"/>
                <a:gd name="connsiteX55" fmla="*/ 396642 w 428625"/>
                <a:gd name="connsiteY55" fmla="*/ 228293 h 400050"/>
                <a:gd name="connsiteX56" fmla="*/ 285580 w 428625"/>
                <a:gd name="connsiteY56" fmla="*/ 228293 h 400050"/>
                <a:gd name="connsiteX57" fmla="*/ 273960 w 428625"/>
                <a:gd name="connsiteY57" fmla="*/ 233818 h 400050"/>
                <a:gd name="connsiteX58" fmla="*/ 271388 w 428625"/>
                <a:gd name="connsiteY58" fmla="*/ 246200 h 400050"/>
                <a:gd name="connsiteX59" fmla="*/ 286247 w 428625"/>
                <a:gd name="connsiteY59" fmla="*/ 342307 h 400050"/>
                <a:gd name="connsiteX60" fmla="*/ 285485 w 428625"/>
                <a:gd name="connsiteY60" fmla="*/ 346403 h 400050"/>
                <a:gd name="connsiteX61" fmla="*/ 246147 w 428625"/>
                <a:gd name="connsiteY61" fmla="*/ 380693 h 400050"/>
                <a:gd name="connsiteX62" fmla="*/ 241480 w 428625"/>
                <a:gd name="connsiteY62" fmla="*/ 380693 h 400050"/>
                <a:gd name="connsiteX63" fmla="*/ 241003 w 428625"/>
                <a:gd name="connsiteY63" fmla="*/ 376121 h 400050"/>
                <a:gd name="connsiteX64" fmla="*/ 178519 w 428625"/>
                <a:gd name="connsiteY64" fmla="*/ 253058 h 400050"/>
                <a:gd name="connsiteX65" fmla="*/ 165280 w 428625"/>
                <a:gd name="connsiteY65" fmla="*/ 238390 h 400050"/>
                <a:gd name="connsiteX66" fmla="*/ 164327 w 428625"/>
                <a:gd name="connsiteY66" fmla="*/ 237818 h 400050"/>
                <a:gd name="connsiteX67" fmla="*/ 164327 w 428625"/>
                <a:gd name="connsiteY67" fmla="*/ 73798 h 400050"/>
                <a:gd name="connsiteX68" fmla="*/ 164803 w 428625"/>
                <a:gd name="connsiteY68" fmla="*/ 72845 h 400050"/>
                <a:gd name="connsiteX69" fmla="*/ 246433 w 428625"/>
                <a:gd name="connsiteY69" fmla="*/ 28268 h 400050"/>
                <a:gd name="connsiteX70" fmla="*/ 44407 w 428625"/>
                <a:gd name="connsiteY70" fmla="*/ 47318 h 400050"/>
                <a:gd name="connsiteX71" fmla="*/ 135752 w 428625"/>
                <a:gd name="connsiteY71" fmla="*/ 47318 h 400050"/>
                <a:gd name="connsiteX72" fmla="*/ 135752 w 428625"/>
                <a:gd name="connsiteY72" fmla="*/ 228293 h 400050"/>
                <a:gd name="connsiteX73" fmla="*/ 44407 w 428625"/>
                <a:gd name="connsiteY73" fmla="*/ 228293 h 400050"/>
                <a:gd name="connsiteX74" fmla="*/ 43360 w 428625"/>
                <a:gd name="connsiteY74" fmla="*/ 225055 h 400050"/>
                <a:gd name="connsiteX75" fmla="*/ 29358 w 428625"/>
                <a:gd name="connsiteY75" fmla="*/ 146854 h 400050"/>
                <a:gd name="connsiteX76" fmla="*/ 43360 w 428625"/>
                <a:gd name="connsiteY76" fmla="*/ 50557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28625" h="400050">
                  <a:moveTo>
                    <a:pt x="82317" y="119041"/>
                  </a:moveTo>
                  <a:cubicBezTo>
                    <a:pt x="68903" y="119094"/>
                    <a:pt x="57986" y="108262"/>
                    <a:pt x="57934" y="94847"/>
                  </a:cubicBezTo>
                  <a:cubicBezTo>
                    <a:pt x="57882" y="81433"/>
                    <a:pt x="68714" y="70517"/>
                    <a:pt x="82128" y="70464"/>
                  </a:cubicBezTo>
                  <a:cubicBezTo>
                    <a:pt x="95542" y="70412"/>
                    <a:pt x="106459" y="81244"/>
                    <a:pt x="106511" y="94658"/>
                  </a:cubicBezTo>
                  <a:cubicBezTo>
                    <a:pt x="106511" y="94753"/>
                    <a:pt x="106511" y="94848"/>
                    <a:pt x="106510" y="94943"/>
                  </a:cubicBezTo>
                  <a:cubicBezTo>
                    <a:pt x="106406" y="108246"/>
                    <a:pt x="95620" y="118990"/>
                    <a:pt x="82317" y="119041"/>
                  </a:cubicBezTo>
                  <a:close/>
                  <a:moveTo>
                    <a:pt x="242623" y="409268"/>
                  </a:moveTo>
                  <a:cubicBezTo>
                    <a:pt x="277498" y="409767"/>
                    <a:pt x="307663" y="385072"/>
                    <a:pt x="314060" y="350785"/>
                  </a:cubicBezTo>
                  <a:lnTo>
                    <a:pt x="315203" y="344784"/>
                  </a:lnTo>
                  <a:cubicBezTo>
                    <a:pt x="318537" y="326591"/>
                    <a:pt x="319013" y="324210"/>
                    <a:pt x="305202" y="262583"/>
                  </a:cubicBezTo>
                  <a:lnTo>
                    <a:pt x="303868" y="256868"/>
                  </a:lnTo>
                  <a:lnTo>
                    <a:pt x="401404" y="256868"/>
                  </a:lnTo>
                  <a:cubicBezTo>
                    <a:pt x="404523" y="256855"/>
                    <a:pt x="407557" y="255855"/>
                    <a:pt x="410072" y="254011"/>
                  </a:cubicBezTo>
                  <a:cubicBezTo>
                    <a:pt x="425714" y="242310"/>
                    <a:pt x="435039" y="224012"/>
                    <a:pt x="435313" y="204481"/>
                  </a:cubicBezTo>
                  <a:cubicBezTo>
                    <a:pt x="435021" y="189016"/>
                    <a:pt x="429172" y="174173"/>
                    <a:pt x="418835" y="162666"/>
                  </a:cubicBezTo>
                  <a:lnTo>
                    <a:pt x="416549" y="160189"/>
                  </a:lnTo>
                  <a:lnTo>
                    <a:pt x="418168" y="157237"/>
                  </a:lnTo>
                  <a:cubicBezTo>
                    <a:pt x="423013" y="148490"/>
                    <a:pt x="425568" y="138661"/>
                    <a:pt x="425598" y="128662"/>
                  </a:cubicBezTo>
                  <a:cubicBezTo>
                    <a:pt x="425297" y="113198"/>
                    <a:pt x="419449" y="98358"/>
                    <a:pt x="409120" y="86847"/>
                  </a:cubicBezTo>
                  <a:lnTo>
                    <a:pt x="406929" y="84370"/>
                  </a:lnTo>
                  <a:lnTo>
                    <a:pt x="408453" y="81513"/>
                  </a:lnTo>
                  <a:cubicBezTo>
                    <a:pt x="413433" y="72644"/>
                    <a:pt x="416026" y="62633"/>
                    <a:pt x="415978" y="52462"/>
                  </a:cubicBezTo>
                  <a:cubicBezTo>
                    <a:pt x="415657" y="32773"/>
                    <a:pt x="406185" y="14357"/>
                    <a:pt x="390355" y="2646"/>
                  </a:cubicBezTo>
                  <a:cubicBezTo>
                    <a:pt x="387929" y="945"/>
                    <a:pt x="385032" y="45"/>
                    <a:pt x="382069" y="74"/>
                  </a:cubicBezTo>
                  <a:lnTo>
                    <a:pt x="246718" y="74"/>
                  </a:lnTo>
                  <a:cubicBezTo>
                    <a:pt x="218270" y="-911"/>
                    <a:pt x="190351" y="7936"/>
                    <a:pt x="167661" y="25125"/>
                  </a:cubicBezTo>
                  <a:lnTo>
                    <a:pt x="164041" y="28078"/>
                  </a:lnTo>
                  <a:lnTo>
                    <a:pt x="160993" y="24458"/>
                  </a:lnTo>
                  <a:cubicBezTo>
                    <a:pt x="158395" y="20943"/>
                    <a:pt x="154314" y="18832"/>
                    <a:pt x="149944" y="18743"/>
                  </a:cubicBezTo>
                  <a:lnTo>
                    <a:pt x="33930" y="18743"/>
                  </a:lnTo>
                  <a:cubicBezTo>
                    <a:pt x="27829" y="18708"/>
                    <a:pt x="22370" y="22526"/>
                    <a:pt x="20309" y="28268"/>
                  </a:cubicBezTo>
                  <a:cubicBezTo>
                    <a:pt x="6439" y="67006"/>
                    <a:pt x="-431" y="107902"/>
                    <a:pt x="21" y="149045"/>
                  </a:cubicBezTo>
                  <a:cubicBezTo>
                    <a:pt x="650" y="182784"/>
                    <a:pt x="7529" y="216113"/>
                    <a:pt x="20309" y="247343"/>
                  </a:cubicBezTo>
                  <a:cubicBezTo>
                    <a:pt x="22416" y="253050"/>
                    <a:pt x="27847" y="256847"/>
                    <a:pt x="33930" y="256868"/>
                  </a:cubicBezTo>
                  <a:lnTo>
                    <a:pt x="142705" y="256868"/>
                  </a:lnTo>
                  <a:lnTo>
                    <a:pt x="144134" y="258773"/>
                  </a:lnTo>
                  <a:cubicBezTo>
                    <a:pt x="148235" y="264089"/>
                    <a:pt x="152623" y="269176"/>
                    <a:pt x="157279" y="274013"/>
                  </a:cubicBezTo>
                  <a:cubicBezTo>
                    <a:pt x="179377" y="298016"/>
                    <a:pt x="212714" y="334402"/>
                    <a:pt x="212714" y="394885"/>
                  </a:cubicBezTo>
                  <a:cubicBezTo>
                    <a:pt x="212818" y="402860"/>
                    <a:pt x="219313" y="409269"/>
                    <a:pt x="227287" y="409268"/>
                  </a:cubicBezTo>
                  <a:close/>
                  <a:moveTo>
                    <a:pt x="376544" y="28268"/>
                  </a:moveTo>
                  <a:lnTo>
                    <a:pt x="377973" y="29887"/>
                  </a:lnTo>
                  <a:cubicBezTo>
                    <a:pt x="383297" y="36050"/>
                    <a:pt x="386355" y="43847"/>
                    <a:pt x="386641" y="51985"/>
                  </a:cubicBezTo>
                  <a:cubicBezTo>
                    <a:pt x="386376" y="62410"/>
                    <a:pt x="381446" y="72164"/>
                    <a:pt x="373210" y="78560"/>
                  </a:cubicBezTo>
                  <a:cubicBezTo>
                    <a:pt x="368039" y="82267"/>
                    <a:pt x="365943" y="88946"/>
                    <a:pt x="368067" y="94943"/>
                  </a:cubicBezTo>
                  <a:cubicBezTo>
                    <a:pt x="370174" y="100734"/>
                    <a:pt x="375716" y="104556"/>
                    <a:pt x="381878" y="104468"/>
                  </a:cubicBezTo>
                  <a:lnTo>
                    <a:pt x="386450" y="104468"/>
                  </a:lnTo>
                  <a:lnTo>
                    <a:pt x="387879" y="106087"/>
                  </a:lnTo>
                  <a:cubicBezTo>
                    <a:pt x="400208" y="119405"/>
                    <a:pt x="399407" y="140196"/>
                    <a:pt x="386089" y="152526"/>
                  </a:cubicBezTo>
                  <a:cubicBezTo>
                    <a:pt x="385234" y="153318"/>
                    <a:pt x="384337" y="154064"/>
                    <a:pt x="383402" y="154760"/>
                  </a:cubicBezTo>
                  <a:cubicBezTo>
                    <a:pt x="378091" y="158361"/>
                    <a:pt x="375831" y="165061"/>
                    <a:pt x="377878" y="171143"/>
                  </a:cubicBezTo>
                  <a:cubicBezTo>
                    <a:pt x="379985" y="176934"/>
                    <a:pt x="385527" y="180756"/>
                    <a:pt x="391689" y="180668"/>
                  </a:cubicBezTo>
                  <a:lnTo>
                    <a:pt x="396737" y="180668"/>
                  </a:lnTo>
                  <a:lnTo>
                    <a:pt x="398166" y="182287"/>
                  </a:lnTo>
                  <a:cubicBezTo>
                    <a:pt x="403544" y="188455"/>
                    <a:pt x="406608" y="196301"/>
                    <a:pt x="406834" y="204481"/>
                  </a:cubicBezTo>
                  <a:cubicBezTo>
                    <a:pt x="406715" y="212699"/>
                    <a:pt x="403599" y="220592"/>
                    <a:pt x="398071" y="226674"/>
                  </a:cubicBezTo>
                  <a:lnTo>
                    <a:pt x="396642" y="228293"/>
                  </a:lnTo>
                  <a:lnTo>
                    <a:pt x="285580" y="228293"/>
                  </a:lnTo>
                  <a:cubicBezTo>
                    <a:pt x="281078" y="228316"/>
                    <a:pt x="276820" y="230341"/>
                    <a:pt x="273960" y="233818"/>
                  </a:cubicBezTo>
                  <a:cubicBezTo>
                    <a:pt x="271195" y="237308"/>
                    <a:pt x="270242" y="241898"/>
                    <a:pt x="271388" y="246200"/>
                  </a:cubicBezTo>
                  <a:cubicBezTo>
                    <a:pt x="290438" y="320495"/>
                    <a:pt x="289676" y="323353"/>
                    <a:pt x="286247" y="342307"/>
                  </a:cubicBezTo>
                  <a:lnTo>
                    <a:pt x="285485" y="346403"/>
                  </a:lnTo>
                  <a:cubicBezTo>
                    <a:pt x="281673" y="365436"/>
                    <a:pt x="265522" y="379515"/>
                    <a:pt x="246147" y="380693"/>
                  </a:cubicBezTo>
                  <a:lnTo>
                    <a:pt x="241480" y="380693"/>
                  </a:lnTo>
                  <a:lnTo>
                    <a:pt x="241003" y="376121"/>
                  </a:lnTo>
                  <a:cubicBezTo>
                    <a:pt x="235098" y="311923"/>
                    <a:pt x="199665" y="275061"/>
                    <a:pt x="178519" y="253058"/>
                  </a:cubicBezTo>
                  <a:cubicBezTo>
                    <a:pt x="173838" y="248418"/>
                    <a:pt x="169418" y="243521"/>
                    <a:pt x="165280" y="238390"/>
                  </a:cubicBezTo>
                  <a:lnTo>
                    <a:pt x="164327" y="237818"/>
                  </a:lnTo>
                  <a:lnTo>
                    <a:pt x="164327" y="73798"/>
                  </a:lnTo>
                  <a:lnTo>
                    <a:pt x="164803" y="72845"/>
                  </a:lnTo>
                  <a:cubicBezTo>
                    <a:pt x="169661" y="62368"/>
                    <a:pt x="189949" y="28268"/>
                    <a:pt x="246433" y="28268"/>
                  </a:cubicBezTo>
                  <a:close/>
                  <a:moveTo>
                    <a:pt x="44407" y="47318"/>
                  </a:moveTo>
                  <a:lnTo>
                    <a:pt x="135752" y="47318"/>
                  </a:lnTo>
                  <a:lnTo>
                    <a:pt x="135752" y="228293"/>
                  </a:lnTo>
                  <a:lnTo>
                    <a:pt x="44407" y="228293"/>
                  </a:lnTo>
                  <a:lnTo>
                    <a:pt x="43360" y="225055"/>
                  </a:lnTo>
                  <a:cubicBezTo>
                    <a:pt x="35009" y="199784"/>
                    <a:pt x="30294" y="173453"/>
                    <a:pt x="29358" y="146854"/>
                  </a:cubicBezTo>
                  <a:cubicBezTo>
                    <a:pt x="28324" y="114181"/>
                    <a:pt x="33064" y="81582"/>
                    <a:pt x="43360" y="50557"/>
                  </a:cubicBezTo>
                  <a:close/>
                </a:path>
              </a:pathLst>
            </a:custGeom>
            <a:grpFill/>
            <a:ln w="9525" cap="flat">
              <a:noFill/>
              <a:prstDash val="solid"/>
              <a:miter/>
            </a:ln>
          </p:spPr>
          <p:txBody>
            <a:bodyPr rtlCol="0" anchor="ctr"/>
            <a:lstStyle/>
            <a:p>
              <a:endParaRPr lang="en-US"/>
            </a:p>
          </p:txBody>
        </p:sp>
        <p:sp>
          <p:nvSpPr>
            <p:cNvPr id="30" name="Freeform 33">
              <a:extLst>
                <a:ext uri="{FF2B5EF4-FFF2-40B4-BE49-F238E27FC236}">
                  <a16:creationId xmlns:a16="http://schemas.microsoft.com/office/drawing/2014/main" id="{74CE5A17-506F-46A8-B8DD-08456DD8E174}"/>
                </a:ext>
              </a:extLst>
            </p:cNvPr>
            <p:cNvSpPr/>
            <p:nvPr/>
          </p:nvSpPr>
          <p:spPr>
            <a:xfrm>
              <a:off x="10298186" y="5151806"/>
              <a:ext cx="104775" cy="104775"/>
            </a:xfrm>
            <a:custGeom>
              <a:avLst/>
              <a:gdLst>
                <a:gd name="connsiteX0" fmla="*/ 92142 w 104775"/>
                <a:gd name="connsiteY0" fmla="*/ 104793 h 104775"/>
                <a:gd name="connsiteX1" fmla="*/ 81855 w 104775"/>
                <a:gd name="connsiteY1" fmla="*/ 100602 h 104775"/>
                <a:gd name="connsiteX2" fmla="*/ 53280 w 104775"/>
                <a:gd name="connsiteY2" fmla="*/ 72694 h 104775"/>
                <a:gd name="connsiteX3" fmla="*/ 24705 w 104775"/>
                <a:gd name="connsiteY3" fmla="*/ 100602 h 104775"/>
                <a:gd name="connsiteX4" fmla="*/ 14513 w 104775"/>
                <a:gd name="connsiteY4" fmla="*/ 104793 h 104775"/>
                <a:gd name="connsiteX5" fmla="*/ 4226 w 104775"/>
                <a:gd name="connsiteY5" fmla="*/ 100602 h 104775"/>
                <a:gd name="connsiteX6" fmla="*/ 4143 w 104775"/>
                <a:gd name="connsiteY6" fmla="*/ 80396 h 104775"/>
                <a:gd name="connsiteX7" fmla="*/ 4226 w 104775"/>
                <a:gd name="connsiteY7" fmla="*/ 80314 h 104775"/>
                <a:gd name="connsiteX8" fmla="*/ 32801 w 104775"/>
                <a:gd name="connsiteY8" fmla="*/ 52405 h 104775"/>
                <a:gd name="connsiteX9" fmla="*/ 4226 w 104775"/>
                <a:gd name="connsiteY9" fmla="*/ 24497 h 104775"/>
                <a:gd name="connsiteX10" fmla="*/ 4143 w 104775"/>
                <a:gd name="connsiteY10" fmla="*/ 4292 h 104775"/>
                <a:gd name="connsiteX11" fmla="*/ 4226 w 104775"/>
                <a:gd name="connsiteY11" fmla="*/ 4209 h 104775"/>
                <a:gd name="connsiteX12" fmla="*/ 15275 w 104775"/>
                <a:gd name="connsiteY12" fmla="*/ 18 h 104775"/>
                <a:gd name="connsiteX13" fmla="*/ 25467 w 104775"/>
                <a:gd name="connsiteY13" fmla="*/ 4209 h 104775"/>
                <a:gd name="connsiteX14" fmla="*/ 54042 w 104775"/>
                <a:gd name="connsiteY14" fmla="*/ 32117 h 104775"/>
                <a:gd name="connsiteX15" fmla="*/ 82617 w 104775"/>
                <a:gd name="connsiteY15" fmla="*/ 4209 h 104775"/>
                <a:gd name="connsiteX16" fmla="*/ 103096 w 104775"/>
                <a:gd name="connsiteY16" fmla="*/ 4209 h 104775"/>
                <a:gd name="connsiteX17" fmla="*/ 103179 w 104775"/>
                <a:gd name="connsiteY17" fmla="*/ 24414 h 104775"/>
                <a:gd name="connsiteX18" fmla="*/ 103096 w 104775"/>
                <a:gd name="connsiteY18" fmla="*/ 24497 h 104775"/>
                <a:gd name="connsiteX19" fmla="*/ 74521 w 104775"/>
                <a:gd name="connsiteY19" fmla="*/ 52405 h 104775"/>
                <a:gd name="connsiteX20" fmla="*/ 103096 w 104775"/>
                <a:gd name="connsiteY20" fmla="*/ 80314 h 104775"/>
                <a:gd name="connsiteX21" fmla="*/ 103179 w 104775"/>
                <a:gd name="connsiteY21" fmla="*/ 100519 h 104775"/>
                <a:gd name="connsiteX22" fmla="*/ 103096 w 104775"/>
                <a:gd name="connsiteY22" fmla="*/ 100602 h 104775"/>
                <a:gd name="connsiteX23" fmla="*/ 92142 w 104775"/>
                <a:gd name="connsiteY23" fmla="*/ 10479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775" h="104775">
                  <a:moveTo>
                    <a:pt x="92142" y="104793"/>
                  </a:moveTo>
                  <a:cubicBezTo>
                    <a:pt x="88298" y="104788"/>
                    <a:pt x="84608" y="103285"/>
                    <a:pt x="81855" y="100602"/>
                  </a:cubicBezTo>
                  <a:lnTo>
                    <a:pt x="53280" y="72694"/>
                  </a:lnTo>
                  <a:lnTo>
                    <a:pt x="24705" y="100602"/>
                  </a:lnTo>
                  <a:cubicBezTo>
                    <a:pt x="21993" y="103288"/>
                    <a:pt x="18330" y="104794"/>
                    <a:pt x="14513" y="104793"/>
                  </a:cubicBezTo>
                  <a:cubicBezTo>
                    <a:pt x="10669" y="104788"/>
                    <a:pt x="6979" y="103285"/>
                    <a:pt x="4226" y="100602"/>
                  </a:cubicBezTo>
                  <a:cubicBezTo>
                    <a:pt x="-1376" y="95045"/>
                    <a:pt x="-1413" y="85999"/>
                    <a:pt x="4143" y="80396"/>
                  </a:cubicBezTo>
                  <a:cubicBezTo>
                    <a:pt x="4171" y="80369"/>
                    <a:pt x="4199" y="80341"/>
                    <a:pt x="4226" y="80314"/>
                  </a:cubicBezTo>
                  <a:lnTo>
                    <a:pt x="32801" y="52405"/>
                  </a:lnTo>
                  <a:lnTo>
                    <a:pt x="4226" y="24497"/>
                  </a:lnTo>
                  <a:cubicBezTo>
                    <a:pt x="-1376" y="18940"/>
                    <a:pt x="-1413" y="9894"/>
                    <a:pt x="4143" y="4292"/>
                  </a:cubicBezTo>
                  <a:cubicBezTo>
                    <a:pt x="4171" y="4264"/>
                    <a:pt x="4199" y="4236"/>
                    <a:pt x="4226" y="4209"/>
                  </a:cubicBezTo>
                  <a:cubicBezTo>
                    <a:pt x="7165" y="1335"/>
                    <a:pt x="11169" y="-184"/>
                    <a:pt x="15275" y="18"/>
                  </a:cubicBezTo>
                  <a:cubicBezTo>
                    <a:pt x="19096" y="-4"/>
                    <a:pt x="22767" y="1505"/>
                    <a:pt x="25467" y="4209"/>
                  </a:cubicBezTo>
                  <a:lnTo>
                    <a:pt x="54042" y="32117"/>
                  </a:lnTo>
                  <a:lnTo>
                    <a:pt x="82617" y="4209"/>
                  </a:lnTo>
                  <a:cubicBezTo>
                    <a:pt x="88293" y="-1396"/>
                    <a:pt x="97420" y="-1396"/>
                    <a:pt x="103096" y="4209"/>
                  </a:cubicBezTo>
                  <a:cubicBezTo>
                    <a:pt x="108698" y="9766"/>
                    <a:pt x="108735" y="18812"/>
                    <a:pt x="103179" y="24414"/>
                  </a:cubicBezTo>
                  <a:cubicBezTo>
                    <a:pt x="103151" y="24442"/>
                    <a:pt x="103124" y="24470"/>
                    <a:pt x="103096" y="24497"/>
                  </a:cubicBezTo>
                  <a:lnTo>
                    <a:pt x="74521" y="52405"/>
                  </a:lnTo>
                  <a:lnTo>
                    <a:pt x="103096" y="80314"/>
                  </a:lnTo>
                  <a:cubicBezTo>
                    <a:pt x="108698" y="85870"/>
                    <a:pt x="108735" y="94917"/>
                    <a:pt x="103179" y="100519"/>
                  </a:cubicBezTo>
                  <a:cubicBezTo>
                    <a:pt x="103151" y="100547"/>
                    <a:pt x="103124" y="100574"/>
                    <a:pt x="103096" y="100602"/>
                  </a:cubicBezTo>
                  <a:cubicBezTo>
                    <a:pt x="100186" y="103461"/>
                    <a:pt x="96217" y="104980"/>
                    <a:pt x="92142" y="104793"/>
                  </a:cubicBezTo>
                  <a:close/>
                </a:path>
              </a:pathLst>
            </a:custGeom>
            <a:grpFill/>
            <a:ln w="9525" cap="flat">
              <a:noFill/>
              <a:prstDash val="solid"/>
              <a:miter/>
            </a:ln>
          </p:spPr>
          <p:txBody>
            <a:bodyPr rtlCol="0" anchor="ctr"/>
            <a:lstStyle/>
            <a:p>
              <a:endParaRPr lang="en-US"/>
            </a:p>
          </p:txBody>
        </p:sp>
      </p:grpSp>
      <p:grpSp>
        <p:nvGrpSpPr>
          <p:cNvPr id="31" name="Graphic 123">
            <a:extLst>
              <a:ext uri="{FF2B5EF4-FFF2-40B4-BE49-F238E27FC236}">
                <a16:creationId xmlns:a16="http://schemas.microsoft.com/office/drawing/2014/main" id="{EE8BDB97-7CFB-424A-8777-94BB6E019615}"/>
              </a:ext>
            </a:extLst>
          </p:cNvPr>
          <p:cNvGrpSpPr/>
          <p:nvPr/>
        </p:nvGrpSpPr>
        <p:grpSpPr>
          <a:xfrm>
            <a:off x="5506793" y="2835103"/>
            <a:ext cx="609600" cy="609600"/>
            <a:chOff x="8697922" y="5076825"/>
            <a:chExt cx="609600" cy="609600"/>
          </a:xfrm>
          <a:solidFill>
            <a:srgbClr val="00B050"/>
          </a:solidFill>
        </p:grpSpPr>
        <p:sp>
          <p:nvSpPr>
            <p:cNvPr id="32" name="Freeform 35">
              <a:extLst>
                <a:ext uri="{FF2B5EF4-FFF2-40B4-BE49-F238E27FC236}">
                  <a16:creationId xmlns:a16="http://schemas.microsoft.com/office/drawing/2014/main" id="{332A483A-8C2D-41FC-BFFB-1B02DF37A351}"/>
                </a:ext>
              </a:extLst>
            </p:cNvPr>
            <p:cNvSpPr/>
            <p:nvPr/>
          </p:nvSpPr>
          <p:spPr>
            <a:xfrm>
              <a:off x="9040822" y="5095875"/>
              <a:ext cx="257175" cy="295275"/>
            </a:xfrm>
            <a:custGeom>
              <a:avLst/>
              <a:gdLst>
                <a:gd name="connsiteX0" fmla="*/ 128397 w 257175"/>
                <a:gd name="connsiteY0" fmla="*/ 295275 h 295275"/>
                <a:gd name="connsiteX1" fmla="*/ 123253 w 257175"/>
                <a:gd name="connsiteY1" fmla="*/ 294323 h 295275"/>
                <a:gd name="connsiteX2" fmla="*/ 113728 w 257175"/>
                <a:gd name="connsiteY2" fmla="*/ 280988 h 295275"/>
                <a:gd name="connsiteX3" fmla="*/ 113728 w 257175"/>
                <a:gd name="connsiteY3" fmla="*/ 252413 h 295275"/>
                <a:gd name="connsiteX4" fmla="*/ 95917 w 257175"/>
                <a:gd name="connsiteY4" fmla="*/ 231934 h 295275"/>
                <a:gd name="connsiteX5" fmla="*/ 0 w 257175"/>
                <a:gd name="connsiteY5" fmla="*/ 118015 h 295275"/>
                <a:gd name="connsiteX6" fmla="*/ 128778 w 257175"/>
                <a:gd name="connsiteY6" fmla="*/ 0 h 295275"/>
                <a:gd name="connsiteX7" fmla="*/ 257175 w 257175"/>
                <a:gd name="connsiteY7" fmla="*/ 118015 h 295275"/>
                <a:gd name="connsiteX8" fmla="*/ 222980 w 257175"/>
                <a:gd name="connsiteY8" fmla="*/ 198311 h 295275"/>
                <a:gd name="connsiteX9" fmla="*/ 138970 w 257175"/>
                <a:gd name="connsiteY9" fmla="*/ 290608 h 295275"/>
                <a:gd name="connsiteX10" fmla="*/ 128397 w 257175"/>
                <a:gd name="connsiteY10" fmla="*/ 2952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95275">
                  <a:moveTo>
                    <a:pt x="128397" y="295275"/>
                  </a:moveTo>
                  <a:cubicBezTo>
                    <a:pt x="126637" y="295290"/>
                    <a:pt x="124891" y="294967"/>
                    <a:pt x="123253" y="294323"/>
                  </a:cubicBezTo>
                  <a:cubicBezTo>
                    <a:pt x="117626" y="292275"/>
                    <a:pt x="113840" y="286975"/>
                    <a:pt x="113728" y="280988"/>
                  </a:cubicBezTo>
                  <a:lnTo>
                    <a:pt x="113728" y="252413"/>
                  </a:lnTo>
                  <a:cubicBezTo>
                    <a:pt x="113278" y="242274"/>
                    <a:pt x="105895" y="233785"/>
                    <a:pt x="95917" y="231934"/>
                  </a:cubicBezTo>
                  <a:cubicBezTo>
                    <a:pt x="39624" y="219075"/>
                    <a:pt x="0" y="171450"/>
                    <a:pt x="0" y="118015"/>
                  </a:cubicBezTo>
                  <a:cubicBezTo>
                    <a:pt x="0" y="52959"/>
                    <a:pt x="57722" y="0"/>
                    <a:pt x="128778" y="0"/>
                  </a:cubicBezTo>
                  <a:cubicBezTo>
                    <a:pt x="199835" y="0"/>
                    <a:pt x="257175" y="52959"/>
                    <a:pt x="257175" y="118015"/>
                  </a:cubicBezTo>
                  <a:cubicBezTo>
                    <a:pt x="257090" y="148300"/>
                    <a:pt x="244756" y="177263"/>
                    <a:pt x="222980" y="198311"/>
                  </a:cubicBezTo>
                  <a:lnTo>
                    <a:pt x="138970" y="290608"/>
                  </a:lnTo>
                  <a:cubicBezTo>
                    <a:pt x="136253" y="293573"/>
                    <a:pt x="132419" y="295266"/>
                    <a:pt x="128397" y="295275"/>
                  </a:cubicBezTo>
                  <a:close/>
                </a:path>
              </a:pathLst>
            </a:custGeom>
            <a:grpFill/>
            <a:ln w="9525" cap="flat">
              <a:noFill/>
              <a:prstDash val="solid"/>
              <a:miter/>
            </a:ln>
          </p:spPr>
          <p:txBody>
            <a:bodyPr rtlCol="0" anchor="ctr"/>
            <a:lstStyle/>
            <a:p>
              <a:endParaRPr lang="en-US"/>
            </a:p>
          </p:txBody>
        </p:sp>
        <p:sp>
          <p:nvSpPr>
            <p:cNvPr id="33" name="Freeform 36">
              <a:extLst>
                <a:ext uri="{FF2B5EF4-FFF2-40B4-BE49-F238E27FC236}">
                  <a16:creationId xmlns:a16="http://schemas.microsoft.com/office/drawing/2014/main" id="{8411D402-73EB-4135-8B3B-656EC3EDC45B}"/>
                </a:ext>
              </a:extLst>
            </p:cNvPr>
            <p:cNvSpPr/>
            <p:nvPr/>
          </p:nvSpPr>
          <p:spPr>
            <a:xfrm>
              <a:off x="9117022" y="5210175"/>
              <a:ext cx="104775" cy="66675"/>
            </a:xfrm>
            <a:custGeom>
              <a:avLst/>
              <a:gdLst>
                <a:gd name="connsiteX0" fmla="*/ 52388 w 104775"/>
                <a:gd name="connsiteY0" fmla="*/ 66675 h 66675"/>
                <a:gd name="connsiteX1" fmla="*/ 0 w 104775"/>
                <a:gd name="connsiteY1" fmla="*/ 14288 h 66675"/>
                <a:gd name="connsiteX2" fmla="*/ 14288 w 104775"/>
                <a:gd name="connsiteY2" fmla="*/ 0 h 66675"/>
                <a:gd name="connsiteX3" fmla="*/ 90488 w 104775"/>
                <a:gd name="connsiteY3" fmla="*/ 0 h 66675"/>
                <a:gd name="connsiteX4" fmla="*/ 104775 w 104775"/>
                <a:gd name="connsiteY4" fmla="*/ 14288 h 66675"/>
                <a:gd name="connsiteX5" fmla="*/ 52388 w 104775"/>
                <a:gd name="connsiteY5"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66675">
                  <a:moveTo>
                    <a:pt x="52388" y="66675"/>
                  </a:moveTo>
                  <a:cubicBezTo>
                    <a:pt x="23476" y="66623"/>
                    <a:pt x="52" y="43199"/>
                    <a:pt x="0" y="14288"/>
                  </a:cubicBezTo>
                  <a:cubicBezTo>
                    <a:pt x="0" y="6397"/>
                    <a:pt x="6397" y="0"/>
                    <a:pt x="14288" y="0"/>
                  </a:cubicBezTo>
                  <a:lnTo>
                    <a:pt x="90488" y="0"/>
                  </a:lnTo>
                  <a:cubicBezTo>
                    <a:pt x="98378" y="0"/>
                    <a:pt x="104775" y="6397"/>
                    <a:pt x="104775" y="14288"/>
                  </a:cubicBezTo>
                  <a:cubicBezTo>
                    <a:pt x="104723" y="43199"/>
                    <a:pt x="81299" y="66623"/>
                    <a:pt x="52388" y="66675"/>
                  </a:cubicBezTo>
                  <a:close/>
                </a:path>
              </a:pathLst>
            </a:custGeom>
            <a:grpFill/>
            <a:ln w="9525" cap="flat">
              <a:noFill/>
              <a:prstDash val="solid"/>
              <a:miter/>
            </a:ln>
          </p:spPr>
          <p:txBody>
            <a:bodyPr rtlCol="0" anchor="ctr"/>
            <a:lstStyle/>
            <a:p>
              <a:endParaRPr lang="en-US"/>
            </a:p>
          </p:txBody>
        </p:sp>
        <p:sp>
          <p:nvSpPr>
            <p:cNvPr id="34" name="Freeform 37">
              <a:extLst>
                <a:ext uri="{FF2B5EF4-FFF2-40B4-BE49-F238E27FC236}">
                  <a16:creationId xmlns:a16="http://schemas.microsoft.com/office/drawing/2014/main" id="{4E177494-A196-4129-87BD-AAFE1EF459F7}"/>
                </a:ext>
              </a:extLst>
            </p:cNvPr>
            <p:cNvSpPr/>
            <p:nvPr/>
          </p:nvSpPr>
          <p:spPr>
            <a:xfrm>
              <a:off x="8698058" y="5229222"/>
              <a:ext cx="419100" cy="428625"/>
            </a:xfrm>
            <a:custGeom>
              <a:avLst/>
              <a:gdLst>
                <a:gd name="connsiteX0" fmla="*/ 80922 w 419100"/>
                <a:gd name="connsiteY0" fmla="*/ 352428 h 428625"/>
                <a:gd name="connsiteX1" fmla="*/ 57014 w 419100"/>
                <a:gd name="connsiteY1" fmla="*/ 328711 h 428625"/>
                <a:gd name="connsiteX2" fmla="*/ 80731 w 419100"/>
                <a:gd name="connsiteY2" fmla="*/ 304803 h 428625"/>
                <a:gd name="connsiteX3" fmla="*/ 104639 w 419100"/>
                <a:gd name="connsiteY3" fmla="*/ 328520 h 428625"/>
                <a:gd name="connsiteX4" fmla="*/ 104639 w 419100"/>
                <a:gd name="connsiteY4" fmla="*/ 328615 h 428625"/>
                <a:gd name="connsiteX5" fmla="*/ 80922 w 419100"/>
                <a:gd name="connsiteY5" fmla="*/ 352428 h 428625"/>
                <a:gd name="connsiteX6" fmla="*/ 376197 w 419100"/>
                <a:gd name="connsiteY6" fmla="*/ 428628 h 428625"/>
                <a:gd name="connsiteX7" fmla="*/ 384769 w 419100"/>
                <a:gd name="connsiteY7" fmla="*/ 425770 h 428625"/>
                <a:gd name="connsiteX8" fmla="*/ 409439 w 419100"/>
                <a:gd name="connsiteY8" fmla="*/ 376240 h 428625"/>
                <a:gd name="connsiteX9" fmla="*/ 402105 w 419100"/>
                <a:gd name="connsiteY9" fmla="*/ 347665 h 428625"/>
                <a:gd name="connsiteX10" fmla="*/ 400486 w 419100"/>
                <a:gd name="connsiteY10" fmla="*/ 344712 h 428625"/>
                <a:gd name="connsiteX11" fmla="*/ 402772 w 419100"/>
                <a:gd name="connsiteY11" fmla="*/ 342141 h 428625"/>
                <a:gd name="connsiteX12" fmla="*/ 418964 w 419100"/>
                <a:gd name="connsiteY12" fmla="*/ 300040 h 428625"/>
                <a:gd name="connsiteX13" fmla="*/ 411630 w 419100"/>
                <a:gd name="connsiteY13" fmla="*/ 271465 h 428625"/>
                <a:gd name="connsiteX14" fmla="*/ 410011 w 419100"/>
                <a:gd name="connsiteY14" fmla="*/ 268512 h 428625"/>
                <a:gd name="connsiteX15" fmla="*/ 412297 w 419100"/>
                <a:gd name="connsiteY15" fmla="*/ 265941 h 428625"/>
                <a:gd name="connsiteX16" fmla="*/ 428489 w 419100"/>
                <a:gd name="connsiteY16" fmla="*/ 223840 h 428625"/>
                <a:gd name="connsiteX17" fmla="*/ 403724 w 419100"/>
                <a:gd name="connsiteY17" fmla="*/ 174310 h 428625"/>
                <a:gd name="connsiteX18" fmla="*/ 395152 w 419100"/>
                <a:gd name="connsiteY18" fmla="*/ 171453 h 428625"/>
                <a:gd name="connsiteX19" fmla="*/ 299044 w 419100"/>
                <a:gd name="connsiteY19" fmla="*/ 171453 h 428625"/>
                <a:gd name="connsiteX20" fmla="*/ 300283 w 419100"/>
                <a:gd name="connsiteY20" fmla="*/ 165642 h 428625"/>
                <a:gd name="connsiteX21" fmla="*/ 309046 w 419100"/>
                <a:gd name="connsiteY21" fmla="*/ 58391 h 428625"/>
                <a:gd name="connsiteX22" fmla="*/ 238846 w 419100"/>
                <a:gd name="connsiteY22" fmla="*/ 3 h 428625"/>
                <a:gd name="connsiteX23" fmla="*/ 223797 w 419100"/>
                <a:gd name="connsiteY23" fmla="*/ 3 h 428625"/>
                <a:gd name="connsiteX24" fmla="*/ 209414 w 419100"/>
                <a:gd name="connsiteY24" fmla="*/ 14195 h 428625"/>
                <a:gd name="connsiteX25" fmla="*/ 209414 w 419100"/>
                <a:gd name="connsiteY25" fmla="*/ 14290 h 428625"/>
                <a:gd name="connsiteX26" fmla="*/ 148549 w 419100"/>
                <a:gd name="connsiteY26" fmla="*/ 160499 h 428625"/>
                <a:gd name="connsiteX27" fmla="*/ 141787 w 419100"/>
                <a:gd name="connsiteY27" fmla="*/ 169452 h 428625"/>
                <a:gd name="connsiteX28" fmla="*/ 140358 w 419100"/>
                <a:gd name="connsiteY28" fmla="*/ 171453 h 428625"/>
                <a:gd name="connsiteX29" fmla="*/ 33392 w 419100"/>
                <a:gd name="connsiteY29" fmla="*/ 171453 h 428625"/>
                <a:gd name="connsiteX30" fmla="*/ 19962 w 419100"/>
                <a:gd name="connsiteY30" fmla="*/ 180978 h 428625"/>
                <a:gd name="connsiteX31" fmla="*/ 19962 w 419100"/>
                <a:gd name="connsiteY31" fmla="*/ 400053 h 428625"/>
                <a:gd name="connsiteX32" fmla="*/ 33392 w 419100"/>
                <a:gd name="connsiteY32" fmla="*/ 409578 h 428625"/>
                <a:gd name="connsiteX33" fmla="*/ 147692 w 419100"/>
                <a:gd name="connsiteY33" fmla="*/ 409578 h 428625"/>
                <a:gd name="connsiteX34" fmla="*/ 158551 w 419100"/>
                <a:gd name="connsiteY34" fmla="*/ 404244 h 428625"/>
                <a:gd name="connsiteX35" fmla="*/ 161503 w 419100"/>
                <a:gd name="connsiteY35" fmla="*/ 400624 h 428625"/>
                <a:gd name="connsiteX36" fmla="*/ 165218 w 419100"/>
                <a:gd name="connsiteY36" fmla="*/ 403577 h 428625"/>
                <a:gd name="connsiteX37" fmla="*/ 242847 w 419100"/>
                <a:gd name="connsiteY37" fmla="*/ 428628 h 428625"/>
                <a:gd name="connsiteX38" fmla="*/ 237989 w 419100"/>
                <a:gd name="connsiteY38" fmla="*/ 28578 h 428625"/>
                <a:gd name="connsiteX39" fmla="*/ 242656 w 419100"/>
                <a:gd name="connsiteY39" fmla="*/ 28578 h 428625"/>
                <a:gd name="connsiteX40" fmla="*/ 281328 w 419100"/>
                <a:gd name="connsiteY40" fmla="*/ 63153 h 428625"/>
                <a:gd name="connsiteX41" fmla="*/ 267421 w 419100"/>
                <a:gd name="connsiteY41" fmla="*/ 182216 h 428625"/>
                <a:gd name="connsiteX42" fmla="*/ 277732 w 419100"/>
                <a:gd name="connsiteY42" fmla="*/ 199593 h 428625"/>
                <a:gd name="connsiteX43" fmla="*/ 280756 w 419100"/>
                <a:gd name="connsiteY43" fmla="*/ 200028 h 428625"/>
                <a:gd name="connsiteX44" fmla="*/ 389818 w 419100"/>
                <a:gd name="connsiteY44" fmla="*/ 200028 h 428625"/>
                <a:gd name="connsiteX45" fmla="*/ 391246 w 419100"/>
                <a:gd name="connsiteY45" fmla="*/ 201647 h 428625"/>
                <a:gd name="connsiteX46" fmla="*/ 399914 w 419100"/>
                <a:gd name="connsiteY46" fmla="*/ 223840 h 428625"/>
                <a:gd name="connsiteX47" fmla="*/ 391437 w 419100"/>
                <a:gd name="connsiteY47" fmla="*/ 246033 h 428625"/>
                <a:gd name="connsiteX48" fmla="*/ 390389 w 419100"/>
                <a:gd name="connsiteY48" fmla="*/ 247653 h 428625"/>
                <a:gd name="connsiteX49" fmla="*/ 385627 w 419100"/>
                <a:gd name="connsiteY49" fmla="*/ 247653 h 428625"/>
                <a:gd name="connsiteX50" fmla="*/ 372101 w 419100"/>
                <a:gd name="connsiteY50" fmla="*/ 257178 h 428625"/>
                <a:gd name="connsiteX51" fmla="*/ 377149 w 419100"/>
                <a:gd name="connsiteY51" fmla="*/ 273180 h 428625"/>
                <a:gd name="connsiteX52" fmla="*/ 390389 w 419100"/>
                <a:gd name="connsiteY52" fmla="*/ 300040 h 428625"/>
                <a:gd name="connsiteX53" fmla="*/ 381912 w 419100"/>
                <a:gd name="connsiteY53" fmla="*/ 322233 h 428625"/>
                <a:gd name="connsiteX54" fmla="*/ 380864 w 419100"/>
                <a:gd name="connsiteY54" fmla="*/ 323853 h 428625"/>
                <a:gd name="connsiteX55" fmla="*/ 376387 w 419100"/>
                <a:gd name="connsiteY55" fmla="*/ 323853 h 428625"/>
                <a:gd name="connsiteX56" fmla="*/ 362067 w 419100"/>
                <a:gd name="connsiteY56" fmla="*/ 338107 h 428625"/>
                <a:gd name="connsiteX57" fmla="*/ 367910 w 419100"/>
                <a:gd name="connsiteY57" fmla="*/ 349665 h 428625"/>
                <a:gd name="connsiteX58" fmla="*/ 380864 w 419100"/>
                <a:gd name="connsiteY58" fmla="*/ 376240 h 428625"/>
                <a:gd name="connsiteX59" fmla="*/ 372292 w 419100"/>
                <a:gd name="connsiteY59" fmla="*/ 398433 h 428625"/>
                <a:gd name="connsiteX60" fmla="*/ 371339 w 419100"/>
                <a:gd name="connsiteY60" fmla="*/ 400053 h 428625"/>
                <a:gd name="connsiteX61" fmla="*/ 242752 w 419100"/>
                <a:gd name="connsiteY61" fmla="*/ 400053 h 428625"/>
                <a:gd name="connsiteX62" fmla="*/ 162265 w 419100"/>
                <a:gd name="connsiteY62" fmla="*/ 355476 h 428625"/>
                <a:gd name="connsiteX63" fmla="*/ 161789 w 419100"/>
                <a:gd name="connsiteY63" fmla="*/ 354523 h 428625"/>
                <a:gd name="connsiteX64" fmla="*/ 161789 w 419100"/>
                <a:gd name="connsiteY64" fmla="*/ 190503 h 428625"/>
                <a:gd name="connsiteX65" fmla="*/ 162742 w 419100"/>
                <a:gd name="connsiteY65" fmla="*/ 189264 h 428625"/>
                <a:gd name="connsiteX66" fmla="*/ 169504 w 419100"/>
                <a:gd name="connsiteY66" fmla="*/ 180501 h 428625"/>
                <a:gd name="connsiteX67" fmla="*/ 237037 w 419100"/>
                <a:gd name="connsiteY67" fmla="*/ 32959 h 428625"/>
                <a:gd name="connsiteX68" fmla="*/ 43298 w 419100"/>
                <a:gd name="connsiteY68" fmla="*/ 200028 h 428625"/>
                <a:gd name="connsiteX69" fmla="*/ 133214 w 419100"/>
                <a:gd name="connsiteY69" fmla="*/ 200028 h 428625"/>
                <a:gd name="connsiteX70" fmla="*/ 133214 w 419100"/>
                <a:gd name="connsiteY70" fmla="*/ 381003 h 428625"/>
                <a:gd name="connsiteX71" fmla="*/ 43298 w 419100"/>
                <a:gd name="connsiteY71" fmla="*/ 381003 h 428625"/>
                <a:gd name="connsiteX72" fmla="*/ 42155 w 419100"/>
                <a:gd name="connsiteY72" fmla="*/ 377764 h 428625"/>
                <a:gd name="connsiteX73" fmla="*/ 42155 w 419100"/>
                <a:gd name="connsiteY73" fmla="*/ 20326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19100" h="428625">
                  <a:moveTo>
                    <a:pt x="80922" y="352428"/>
                  </a:moveTo>
                  <a:cubicBezTo>
                    <a:pt x="67771" y="352480"/>
                    <a:pt x="57067" y="341862"/>
                    <a:pt x="57014" y="328711"/>
                  </a:cubicBezTo>
                  <a:cubicBezTo>
                    <a:pt x="56962" y="315559"/>
                    <a:pt x="67580" y="304856"/>
                    <a:pt x="80731" y="304803"/>
                  </a:cubicBezTo>
                  <a:cubicBezTo>
                    <a:pt x="93883" y="304750"/>
                    <a:pt x="104586" y="315369"/>
                    <a:pt x="104639" y="328520"/>
                  </a:cubicBezTo>
                  <a:cubicBezTo>
                    <a:pt x="104639" y="328552"/>
                    <a:pt x="104639" y="328583"/>
                    <a:pt x="104639" y="328615"/>
                  </a:cubicBezTo>
                  <a:cubicBezTo>
                    <a:pt x="104639" y="341729"/>
                    <a:pt x="94036" y="352375"/>
                    <a:pt x="80922" y="352428"/>
                  </a:cubicBezTo>
                  <a:close/>
                  <a:moveTo>
                    <a:pt x="376197" y="428628"/>
                  </a:moveTo>
                  <a:cubicBezTo>
                    <a:pt x="379293" y="428656"/>
                    <a:pt x="382310" y="427650"/>
                    <a:pt x="384769" y="425770"/>
                  </a:cubicBezTo>
                  <a:cubicBezTo>
                    <a:pt x="400084" y="413860"/>
                    <a:pt x="409159" y="395639"/>
                    <a:pt x="409439" y="376240"/>
                  </a:cubicBezTo>
                  <a:cubicBezTo>
                    <a:pt x="409398" y="366255"/>
                    <a:pt x="406878" y="356436"/>
                    <a:pt x="402105" y="347665"/>
                  </a:cubicBezTo>
                  <a:lnTo>
                    <a:pt x="400486" y="344712"/>
                  </a:lnTo>
                  <a:lnTo>
                    <a:pt x="402772" y="342141"/>
                  </a:lnTo>
                  <a:cubicBezTo>
                    <a:pt x="413025" y="330492"/>
                    <a:pt x="418769" y="315557"/>
                    <a:pt x="418964" y="300040"/>
                  </a:cubicBezTo>
                  <a:cubicBezTo>
                    <a:pt x="418923" y="290055"/>
                    <a:pt x="416403" y="280236"/>
                    <a:pt x="411630" y="271465"/>
                  </a:cubicBezTo>
                  <a:lnTo>
                    <a:pt x="410011" y="268512"/>
                  </a:lnTo>
                  <a:lnTo>
                    <a:pt x="412297" y="265941"/>
                  </a:lnTo>
                  <a:cubicBezTo>
                    <a:pt x="422550" y="254292"/>
                    <a:pt x="428294" y="239357"/>
                    <a:pt x="428489" y="223840"/>
                  </a:cubicBezTo>
                  <a:cubicBezTo>
                    <a:pt x="428228" y="204415"/>
                    <a:pt x="419108" y="186174"/>
                    <a:pt x="403724" y="174310"/>
                  </a:cubicBezTo>
                  <a:cubicBezTo>
                    <a:pt x="401239" y="172479"/>
                    <a:pt x="398239" y="171479"/>
                    <a:pt x="395152" y="171453"/>
                  </a:cubicBezTo>
                  <a:lnTo>
                    <a:pt x="299044" y="171453"/>
                  </a:lnTo>
                  <a:lnTo>
                    <a:pt x="300283" y="165642"/>
                  </a:lnTo>
                  <a:cubicBezTo>
                    <a:pt x="315618" y="96300"/>
                    <a:pt x="313141" y="82013"/>
                    <a:pt x="309046" y="58391"/>
                  </a:cubicBezTo>
                  <a:cubicBezTo>
                    <a:pt x="303045" y="24396"/>
                    <a:pt x="273365" y="-290"/>
                    <a:pt x="238846" y="3"/>
                  </a:cubicBezTo>
                  <a:lnTo>
                    <a:pt x="223797" y="3"/>
                  </a:lnTo>
                  <a:cubicBezTo>
                    <a:pt x="215906" y="-50"/>
                    <a:pt x="209467" y="6304"/>
                    <a:pt x="209414" y="14195"/>
                  </a:cubicBezTo>
                  <a:cubicBezTo>
                    <a:pt x="209414" y="14226"/>
                    <a:pt x="209414" y="14258"/>
                    <a:pt x="209414" y="14290"/>
                  </a:cubicBezTo>
                  <a:cubicBezTo>
                    <a:pt x="209414" y="80965"/>
                    <a:pt x="169790" y="132686"/>
                    <a:pt x="148549" y="160499"/>
                  </a:cubicBezTo>
                  <a:lnTo>
                    <a:pt x="141787" y="169452"/>
                  </a:lnTo>
                  <a:lnTo>
                    <a:pt x="140358" y="171453"/>
                  </a:lnTo>
                  <a:lnTo>
                    <a:pt x="33392" y="171453"/>
                  </a:lnTo>
                  <a:cubicBezTo>
                    <a:pt x="27370" y="171525"/>
                    <a:pt x="22022" y="175318"/>
                    <a:pt x="19962" y="180978"/>
                  </a:cubicBezTo>
                  <a:cubicBezTo>
                    <a:pt x="-6654" y="251577"/>
                    <a:pt x="-6654" y="329453"/>
                    <a:pt x="19962" y="400053"/>
                  </a:cubicBezTo>
                  <a:cubicBezTo>
                    <a:pt x="22022" y="405712"/>
                    <a:pt x="27370" y="409505"/>
                    <a:pt x="33392" y="409578"/>
                  </a:cubicBezTo>
                  <a:lnTo>
                    <a:pt x="147692" y="409578"/>
                  </a:lnTo>
                  <a:cubicBezTo>
                    <a:pt x="151929" y="409522"/>
                    <a:pt x="155917" y="407563"/>
                    <a:pt x="158551" y="404244"/>
                  </a:cubicBezTo>
                  <a:lnTo>
                    <a:pt x="161503" y="400624"/>
                  </a:lnTo>
                  <a:lnTo>
                    <a:pt x="165218" y="403577"/>
                  </a:lnTo>
                  <a:cubicBezTo>
                    <a:pt x="187368" y="420749"/>
                    <a:pt x="214837" y="429613"/>
                    <a:pt x="242847" y="428628"/>
                  </a:cubicBezTo>
                  <a:close/>
                  <a:moveTo>
                    <a:pt x="237989" y="28578"/>
                  </a:moveTo>
                  <a:lnTo>
                    <a:pt x="242656" y="28578"/>
                  </a:lnTo>
                  <a:cubicBezTo>
                    <a:pt x="261946" y="29883"/>
                    <a:pt x="277881" y="44130"/>
                    <a:pt x="281328" y="63153"/>
                  </a:cubicBezTo>
                  <a:cubicBezTo>
                    <a:pt x="285424" y="87156"/>
                    <a:pt x="286852" y="104587"/>
                    <a:pt x="267421" y="182216"/>
                  </a:cubicBezTo>
                  <a:cubicBezTo>
                    <a:pt x="265470" y="189862"/>
                    <a:pt x="270086" y="197641"/>
                    <a:pt x="277732" y="199593"/>
                  </a:cubicBezTo>
                  <a:cubicBezTo>
                    <a:pt x="278722" y="199845"/>
                    <a:pt x="279736" y="199991"/>
                    <a:pt x="280756" y="200028"/>
                  </a:cubicBezTo>
                  <a:lnTo>
                    <a:pt x="389818" y="200028"/>
                  </a:lnTo>
                  <a:lnTo>
                    <a:pt x="391246" y="201647"/>
                  </a:lnTo>
                  <a:cubicBezTo>
                    <a:pt x="396748" y="207739"/>
                    <a:pt x="399831" y="215632"/>
                    <a:pt x="399914" y="223840"/>
                  </a:cubicBezTo>
                  <a:cubicBezTo>
                    <a:pt x="399696" y="231987"/>
                    <a:pt x="396705" y="239816"/>
                    <a:pt x="391437" y="246033"/>
                  </a:cubicBezTo>
                  <a:lnTo>
                    <a:pt x="390389" y="247653"/>
                  </a:lnTo>
                  <a:lnTo>
                    <a:pt x="385627" y="247653"/>
                  </a:lnTo>
                  <a:cubicBezTo>
                    <a:pt x="379533" y="247570"/>
                    <a:pt x="374077" y="251413"/>
                    <a:pt x="372101" y="257178"/>
                  </a:cubicBezTo>
                  <a:cubicBezTo>
                    <a:pt x="370145" y="263042"/>
                    <a:pt x="372182" y="269500"/>
                    <a:pt x="377149" y="273180"/>
                  </a:cubicBezTo>
                  <a:cubicBezTo>
                    <a:pt x="385379" y="279685"/>
                    <a:pt x="390242" y="289551"/>
                    <a:pt x="390389" y="300040"/>
                  </a:cubicBezTo>
                  <a:cubicBezTo>
                    <a:pt x="390171" y="308187"/>
                    <a:pt x="387180" y="316016"/>
                    <a:pt x="381912" y="322233"/>
                  </a:cubicBezTo>
                  <a:lnTo>
                    <a:pt x="380864" y="323853"/>
                  </a:lnTo>
                  <a:lnTo>
                    <a:pt x="376387" y="323853"/>
                  </a:lnTo>
                  <a:cubicBezTo>
                    <a:pt x="368497" y="323834"/>
                    <a:pt x="362085" y="330216"/>
                    <a:pt x="362067" y="338107"/>
                  </a:cubicBezTo>
                  <a:cubicBezTo>
                    <a:pt x="362056" y="342672"/>
                    <a:pt x="364228" y="346967"/>
                    <a:pt x="367910" y="349665"/>
                  </a:cubicBezTo>
                  <a:cubicBezTo>
                    <a:pt x="375956" y="356163"/>
                    <a:pt x="380702" y="365899"/>
                    <a:pt x="380864" y="376240"/>
                  </a:cubicBezTo>
                  <a:cubicBezTo>
                    <a:pt x="380589" y="384393"/>
                    <a:pt x="377568" y="392213"/>
                    <a:pt x="372292" y="398433"/>
                  </a:cubicBezTo>
                  <a:lnTo>
                    <a:pt x="371339" y="400053"/>
                  </a:lnTo>
                  <a:lnTo>
                    <a:pt x="242752" y="400053"/>
                  </a:lnTo>
                  <a:cubicBezTo>
                    <a:pt x="187030" y="400053"/>
                    <a:pt x="167028" y="365953"/>
                    <a:pt x="162265" y="355476"/>
                  </a:cubicBezTo>
                  <a:lnTo>
                    <a:pt x="161789" y="354523"/>
                  </a:lnTo>
                  <a:lnTo>
                    <a:pt x="161789" y="190503"/>
                  </a:lnTo>
                  <a:lnTo>
                    <a:pt x="162742" y="189264"/>
                  </a:lnTo>
                  <a:cubicBezTo>
                    <a:pt x="164551" y="186788"/>
                    <a:pt x="166837" y="183930"/>
                    <a:pt x="169504" y="180501"/>
                  </a:cubicBezTo>
                  <a:cubicBezTo>
                    <a:pt x="189316" y="155546"/>
                    <a:pt x="230560" y="103635"/>
                    <a:pt x="237037" y="32959"/>
                  </a:cubicBezTo>
                  <a:close/>
                  <a:moveTo>
                    <a:pt x="43298" y="200028"/>
                  </a:moveTo>
                  <a:lnTo>
                    <a:pt x="133214" y="200028"/>
                  </a:lnTo>
                  <a:lnTo>
                    <a:pt x="133214" y="381003"/>
                  </a:lnTo>
                  <a:lnTo>
                    <a:pt x="43298" y="381003"/>
                  </a:lnTo>
                  <a:lnTo>
                    <a:pt x="42155" y="377764"/>
                  </a:lnTo>
                  <a:cubicBezTo>
                    <a:pt x="23676" y="321066"/>
                    <a:pt x="23676" y="259964"/>
                    <a:pt x="42155" y="203266"/>
                  </a:cubicBezTo>
                  <a:close/>
                </a:path>
              </a:pathLst>
            </a:custGeom>
            <a:grpFill/>
            <a:ln w="9525" cap="flat">
              <a:noFill/>
              <a:prstDash val="solid"/>
              <a:miter/>
            </a:ln>
          </p:spPr>
          <p:txBody>
            <a:bodyPr rtlCol="0" anchor="ctr"/>
            <a:lstStyle/>
            <a:p>
              <a:endParaRPr lang="en-US"/>
            </a:p>
          </p:txBody>
        </p:sp>
      </p:grpSp>
      <p:pic>
        <p:nvPicPr>
          <p:cNvPr id="1030" name="Picture 6" descr="Image result for no visibility icon">
            <a:extLst>
              <a:ext uri="{FF2B5EF4-FFF2-40B4-BE49-F238E27FC236}">
                <a16:creationId xmlns:a16="http://schemas.microsoft.com/office/drawing/2014/main" id="{B86A6DBC-0A9A-4930-A583-5184DA34B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758" y="2541494"/>
            <a:ext cx="1153009" cy="11530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drawing&#10;&#10;Description automatically generated">
            <a:extLst>
              <a:ext uri="{FF2B5EF4-FFF2-40B4-BE49-F238E27FC236}">
                <a16:creationId xmlns:a16="http://schemas.microsoft.com/office/drawing/2014/main" id="{96D68C60-FFEF-3E4D-84D9-7EDEE6A4F256}"/>
              </a:ext>
            </a:extLst>
          </p:cNvPr>
          <p:cNvPicPr>
            <a:picLocks noChangeAspect="1"/>
          </p:cNvPicPr>
          <p:nvPr/>
        </p:nvPicPr>
        <p:blipFill>
          <a:blip r:embed="rId4"/>
          <a:stretch>
            <a:fillRect/>
          </a:stretch>
        </p:blipFill>
        <p:spPr>
          <a:xfrm>
            <a:off x="1198880" y="6355637"/>
            <a:ext cx="948500" cy="170434"/>
          </a:xfrm>
          <a:prstGeom prst="rect">
            <a:avLst/>
          </a:prstGeom>
        </p:spPr>
      </p:pic>
    </p:spTree>
    <p:extLst>
      <p:ext uri="{BB962C8B-B14F-4D97-AF65-F5344CB8AC3E}">
        <p14:creationId xmlns:p14="http://schemas.microsoft.com/office/powerpoint/2010/main" val="1963187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B81D4-2805-432B-A1AB-4D6E8E655D4F}"/>
              </a:ext>
            </a:extLst>
          </p:cNvPr>
          <p:cNvPicPr>
            <a:picLocks noChangeAspect="1"/>
          </p:cNvPicPr>
          <p:nvPr/>
        </p:nvPicPr>
        <p:blipFill>
          <a:blip r:embed="rId2"/>
          <a:stretch>
            <a:fillRect/>
          </a:stretch>
        </p:blipFill>
        <p:spPr>
          <a:xfrm>
            <a:off x="6337540" y="1619296"/>
            <a:ext cx="3773120" cy="3773120"/>
          </a:xfrm>
          <a:prstGeom prst="rect">
            <a:avLst/>
          </a:prstGeom>
        </p:spPr>
      </p:pic>
      <p:sp>
        <p:nvSpPr>
          <p:cNvPr id="4" name="TextBox 3">
            <a:extLst>
              <a:ext uri="{FF2B5EF4-FFF2-40B4-BE49-F238E27FC236}">
                <a16:creationId xmlns:a16="http://schemas.microsoft.com/office/drawing/2014/main" id="{0B73190B-4A6E-4AA5-873F-28F2A5042C44}"/>
              </a:ext>
            </a:extLst>
          </p:cNvPr>
          <p:cNvSpPr txBox="1"/>
          <p:nvPr/>
        </p:nvSpPr>
        <p:spPr>
          <a:xfrm>
            <a:off x="2191110" y="2445916"/>
            <a:ext cx="4301705" cy="21236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240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FFFFFF"/>
                </a:solidFill>
                <a:effectLst/>
                <a:uLnTx/>
                <a:uFillTx/>
                <a:latin typeface="Bernina Sans" pitchFamily="50" charset="0"/>
                <a:ea typeface="+mn-ea"/>
                <a:cs typeface="+mn-cs"/>
              </a:rPr>
              <a:t>Monitoring as a Service</a:t>
            </a:r>
          </a:p>
          <a:p>
            <a:pPr marL="285750" marR="0" lvl="0" indent="-285750" algn="l" defTabSz="914400" rtl="0" eaLnBrk="1" fontAlgn="auto" latinLnBrk="0" hangingPunct="1">
              <a:lnSpc>
                <a:spcPct val="100000"/>
              </a:lnSpc>
              <a:spcBef>
                <a:spcPts val="0"/>
              </a:spcBef>
              <a:spcAft>
                <a:spcPts val="240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FFFFFF"/>
                </a:solidFill>
                <a:effectLst/>
                <a:uLnTx/>
                <a:uFillTx/>
                <a:latin typeface="Bernina Sans" pitchFamily="50" charset="0"/>
                <a:ea typeface="+mn-ea"/>
                <a:cs typeface="+mn-cs"/>
              </a:rPr>
              <a:t>Automated Quality Gates</a:t>
            </a:r>
          </a:p>
          <a:p>
            <a:pPr marL="285750" marR="0" lvl="0" indent="-285750" algn="l" defTabSz="914400" rtl="0" eaLnBrk="1" fontAlgn="auto" latinLnBrk="0" hangingPunct="1">
              <a:lnSpc>
                <a:spcPct val="100000"/>
              </a:lnSpc>
              <a:spcBef>
                <a:spcPts val="0"/>
              </a:spcBef>
              <a:spcAft>
                <a:spcPts val="240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FFFFFF"/>
                </a:solidFill>
                <a:effectLst/>
                <a:uLnTx/>
                <a:uFillTx/>
                <a:latin typeface="Bernina Sans" pitchFamily="50" charset="0"/>
                <a:ea typeface="+mn-ea"/>
                <a:cs typeface="+mn-cs"/>
              </a:rPr>
              <a:t>Automated Incident Management</a:t>
            </a:r>
          </a:p>
          <a:p>
            <a:pPr marL="285750" marR="0" lvl="0" indent="-285750" algn="l" defTabSz="914400" rtl="0" eaLnBrk="1" fontAlgn="auto" latinLnBrk="0" hangingPunct="1">
              <a:lnSpc>
                <a:spcPct val="100000"/>
              </a:lnSpc>
              <a:spcBef>
                <a:spcPts val="0"/>
              </a:spcBef>
              <a:spcAft>
                <a:spcPts val="240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FFFFFF"/>
                </a:solidFill>
                <a:effectLst/>
                <a:uLnTx/>
                <a:uFillTx/>
                <a:latin typeface="Bernina Sans" pitchFamily="50" charset="0"/>
                <a:ea typeface="+mn-ea"/>
                <a:cs typeface="+mn-cs"/>
              </a:rPr>
              <a:t>Automated Problem Remediation</a:t>
            </a:r>
          </a:p>
        </p:txBody>
      </p:sp>
      <p:sp>
        <p:nvSpPr>
          <p:cNvPr id="12" name="TextBox 11">
            <a:extLst>
              <a:ext uri="{FF2B5EF4-FFF2-40B4-BE49-F238E27FC236}">
                <a16:creationId xmlns:a16="http://schemas.microsoft.com/office/drawing/2014/main" id="{C558616C-8D07-45AA-92B0-D0CC69217BCA}"/>
              </a:ext>
            </a:extLst>
          </p:cNvPr>
          <p:cNvSpPr txBox="1"/>
          <p:nvPr/>
        </p:nvSpPr>
        <p:spPr>
          <a:xfrm>
            <a:off x="0" y="342914"/>
            <a:ext cx="121919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1495FF"/>
                    </a:gs>
                    <a:gs pos="100000">
                      <a:srgbClr val="8A36D0"/>
                    </a:gs>
                  </a:gsLst>
                  <a:lin ang="10800000" scaled="1"/>
                  <a:tileRect/>
                </a:gradFill>
                <a:effectLst/>
                <a:uLnTx/>
                <a:uFillTx/>
                <a:latin typeface="Bernina Sans" pitchFamily="50" charset="0"/>
                <a:ea typeface="+mn-ea"/>
                <a:cs typeface="+mn-cs"/>
              </a:rPr>
              <a:t>Autonomous Cloud Enablement</a:t>
            </a:r>
          </a:p>
        </p:txBody>
      </p:sp>
      <p:sp>
        <p:nvSpPr>
          <p:cNvPr id="13" name="TextBox 12">
            <a:extLst>
              <a:ext uri="{FF2B5EF4-FFF2-40B4-BE49-F238E27FC236}">
                <a16:creationId xmlns:a16="http://schemas.microsoft.com/office/drawing/2014/main" id="{AF0E4FA0-182B-41FF-AD42-233A6941C0F9}"/>
              </a:ext>
            </a:extLst>
          </p:cNvPr>
          <p:cNvSpPr txBox="1"/>
          <p:nvPr/>
        </p:nvSpPr>
        <p:spPr>
          <a:xfrm>
            <a:off x="0" y="606174"/>
            <a:ext cx="12192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Bernina Sans" pitchFamily="50" charset="0"/>
                <a:ea typeface="+mn-ea"/>
                <a:cs typeface="+mn-cs"/>
              </a:rPr>
              <a:t>Automation Services</a:t>
            </a:r>
          </a:p>
        </p:txBody>
      </p:sp>
      <p:sp>
        <p:nvSpPr>
          <p:cNvPr id="8" name="Rectangle 7">
            <a:extLst>
              <a:ext uri="{FF2B5EF4-FFF2-40B4-BE49-F238E27FC236}">
                <a16:creationId xmlns:a16="http://schemas.microsoft.com/office/drawing/2014/main" id="{97CF5605-8999-4167-96EA-E8D6E66A5B45}"/>
              </a:ext>
            </a:extLst>
          </p:cNvPr>
          <p:cNvSpPr/>
          <p:nvPr/>
        </p:nvSpPr>
        <p:spPr>
          <a:xfrm>
            <a:off x="0" y="6421632"/>
            <a:ext cx="12192000" cy="249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hlinkClick r:id="rId3"/>
              </a:rPr>
              <a:t>www.dynatrace.com/services-support/autonomous-cloud-enablement/</a:t>
            </a:r>
            <a:r>
              <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rPr>
              <a:t> </a:t>
            </a:r>
          </a:p>
        </p:txBody>
      </p:sp>
      <p:sp>
        <p:nvSpPr>
          <p:cNvPr id="9" name="TextBox 8">
            <a:extLst>
              <a:ext uri="{FF2B5EF4-FFF2-40B4-BE49-F238E27FC236}">
                <a16:creationId xmlns:a16="http://schemas.microsoft.com/office/drawing/2014/main" id="{B23E60F0-826A-43F7-9DEE-558C8FA44FA0}"/>
              </a:ext>
            </a:extLst>
          </p:cNvPr>
          <p:cNvSpPr txBox="1"/>
          <p:nvPr/>
        </p:nvSpPr>
        <p:spPr>
          <a:xfrm>
            <a:off x="2059520" y="5600899"/>
            <a:ext cx="807295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pitchFamily="50" charset="0"/>
                <a:ea typeface="+mn-ea"/>
                <a:cs typeface="+mn-cs"/>
              </a:rPr>
              <a:t>Like what you saw today?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pitchFamily="50" charset="0"/>
                <a:ea typeface="+mn-ea"/>
                <a:cs typeface="+mn-cs"/>
              </a:rPr>
              <a:t>Visit the Innovation Expo or University booth for more information.</a:t>
            </a:r>
          </a:p>
        </p:txBody>
      </p:sp>
    </p:spTree>
    <p:extLst>
      <p:ext uri="{BB962C8B-B14F-4D97-AF65-F5344CB8AC3E}">
        <p14:creationId xmlns:p14="http://schemas.microsoft.com/office/powerpoint/2010/main" val="2809647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8BBD0E-6AF1-4D73-B6F7-3992D7A698A0}"/>
              </a:ext>
            </a:extLst>
          </p:cNvPr>
          <p:cNvPicPr>
            <a:picLocks noChangeAspect="1"/>
          </p:cNvPicPr>
          <p:nvPr/>
        </p:nvPicPr>
        <p:blipFill>
          <a:blip r:embed="rId2"/>
          <a:stretch>
            <a:fillRect/>
          </a:stretch>
        </p:blipFill>
        <p:spPr>
          <a:xfrm>
            <a:off x="2824551" y="2017007"/>
            <a:ext cx="6542896" cy="3108960"/>
          </a:xfrm>
          <a:prstGeom prst="rect">
            <a:avLst/>
          </a:prstGeom>
        </p:spPr>
      </p:pic>
      <p:sp>
        <p:nvSpPr>
          <p:cNvPr id="11" name="Rectangle 10">
            <a:extLst>
              <a:ext uri="{FF2B5EF4-FFF2-40B4-BE49-F238E27FC236}">
                <a16:creationId xmlns:a16="http://schemas.microsoft.com/office/drawing/2014/main" id="{C8034F71-C388-431F-8DD0-228DB989E2C8}"/>
              </a:ext>
            </a:extLst>
          </p:cNvPr>
          <p:cNvSpPr/>
          <p:nvPr/>
        </p:nvSpPr>
        <p:spPr>
          <a:xfrm>
            <a:off x="3728814" y="1566263"/>
            <a:ext cx="473437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ernina Sans" pitchFamily="50" charset="0"/>
                <a:ea typeface="+mn-ea"/>
                <a:cs typeface="+mn-cs"/>
              </a:rPr>
              <a:t>It not just a training…it’s an immersive lab experience</a:t>
            </a:r>
            <a:endParaRPr kumimoji="0" lang="en-US" sz="1800" b="1" i="0" u="none" strike="noStrike" kern="1200" cap="none" spc="0" normalizeH="0" baseline="0" noProof="0">
              <a:ln>
                <a:noFill/>
              </a:ln>
              <a:solidFill>
                <a:srgbClr val="FFFFFF"/>
              </a:solidFill>
              <a:effectLst/>
              <a:uLnTx/>
              <a:uFillTx/>
              <a:latin typeface="Bernina Sans" pitchFamily="50" charset="0"/>
              <a:ea typeface="+mn-ea"/>
              <a:cs typeface="+mn-cs"/>
            </a:endParaRPr>
          </a:p>
        </p:txBody>
      </p:sp>
      <p:sp>
        <p:nvSpPr>
          <p:cNvPr id="16" name="TextBox 15">
            <a:extLst>
              <a:ext uri="{FF2B5EF4-FFF2-40B4-BE49-F238E27FC236}">
                <a16:creationId xmlns:a16="http://schemas.microsoft.com/office/drawing/2014/main" id="{47F02CD8-FE75-4508-B1D9-4B1B9CC20F85}"/>
              </a:ext>
            </a:extLst>
          </p:cNvPr>
          <p:cNvSpPr txBox="1"/>
          <p:nvPr/>
        </p:nvSpPr>
        <p:spPr>
          <a:xfrm>
            <a:off x="0" y="342914"/>
            <a:ext cx="121919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1495FF"/>
                    </a:gs>
                    <a:gs pos="100000">
                      <a:srgbClr val="8A36D0"/>
                    </a:gs>
                  </a:gsLst>
                  <a:lin ang="10800000" scaled="1"/>
                  <a:tileRect/>
                </a:gradFill>
                <a:effectLst/>
                <a:uLnTx/>
                <a:uFillTx/>
                <a:latin typeface="Bernina Sans" pitchFamily="50" charset="0"/>
                <a:ea typeface="+mn-ea"/>
                <a:cs typeface="+mn-cs"/>
              </a:rPr>
              <a:t>Autonomous Cloud Enablement</a:t>
            </a:r>
          </a:p>
        </p:txBody>
      </p:sp>
      <p:sp>
        <p:nvSpPr>
          <p:cNvPr id="17" name="TextBox 16">
            <a:extLst>
              <a:ext uri="{FF2B5EF4-FFF2-40B4-BE49-F238E27FC236}">
                <a16:creationId xmlns:a16="http://schemas.microsoft.com/office/drawing/2014/main" id="{CF416BDF-5F4A-4BDD-A660-73931C7553EC}"/>
              </a:ext>
            </a:extLst>
          </p:cNvPr>
          <p:cNvSpPr txBox="1"/>
          <p:nvPr/>
        </p:nvSpPr>
        <p:spPr>
          <a:xfrm>
            <a:off x="0" y="606174"/>
            <a:ext cx="12192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Bernina Sans" pitchFamily="50" charset="0"/>
                <a:ea typeface="+mn-ea"/>
                <a:cs typeface="+mn-cs"/>
              </a:rPr>
              <a:t>Autonomous Cloud Labs</a:t>
            </a:r>
          </a:p>
        </p:txBody>
      </p:sp>
      <p:sp>
        <p:nvSpPr>
          <p:cNvPr id="7" name="Rectangle 6">
            <a:extLst>
              <a:ext uri="{FF2B5EF4-FFF2-40B4-BE49-F238E27FC236}">
                <a16:creationId xmlns:a16="http://schemas.microsoft.com/office/drawing/2014/main" id="{81DF90D8-B7D0-4171-B2C5-BEC16D34E556}"/>
              </a:ext>
            </a:extLst>
          </p:cNvPr>
          <p:cNvSpPr/>
          <p:nvPr/>
        </p:nvSpPr>
        <p:spPr>
          <a:xfrm>
            <a:off x="0" y="6421632"/>
            <a:ext cx="12192000" cy="249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hlinkClick r:id="rId3"/>
              </a:rPr>
              <a:t>www.dynatrace.com/services-support/autonomous-cloud-enablement/</a:t>
            </a:r>
            <a:r>
              <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rPr>
              <a:t> </a:t>
            </a:r>
          </a:p>
        </p:txBody>
      </p:sp>
      <p:sp>
        <p:nvSpPr>
          <p:cNvPr id="9" name="TextBox 8">
            <a:extLst>
              <a:ext uri="{FF2B5EF4-FFF2-40B4-BE49-F238E27FC236}">
                <a16:creationId xmlns:a16="http://schemas.microsoft.com/office/drawing/2014/main" id="{B10AF636-DC91-404B-9574-32B11C8E3309}"/>
              </a:ext>
            </a:extLst>
          </p:cNvPr>
          <p:cNvSpPr txBox="1"/>
          <p:nvPr/>
        </p:nvSpPr>
        <p:spPr>
          <a:xfrm>
            <a:off x="2059520" y="5600899"/>
            <a:ext cx="807295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pitchFamily="50" charset="0"/>
                <a:ea typeface="+mn-ea"/>
                <a:cs typeface="+mn-cs"/>
              </a:rPr>
              <a:t>Like what you saw today?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pitchFamily="50" charset="0"/>
                <a:ea typeface="+mn-ea"/>
                <a:cs typeface="+mn-cs"/>
              </a:rPr>
              <a:t>Visit the Innovation Expo or University booth for more information.</a:t>
            </a:r>
          </a:p>
        </p:txBody>
      </p:sp>
    </p:spTree>
    <p:extLst>
      <p:ext uri="{BB962C8B-B14F-4D97-AF65-F5344CB8AC3E}">
        <p14:creationId xmlns:p14="http://schemas.microsoft.com/office/powerpoint/2010/main" val="3299793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33A3-57D8-4147-B213-A7322153D814}"/>
              </a:ext>
            </a:extLst>
          </p:cNvPr>
          <p:cNvSpPr>
            <a:spLocks noGrp="1"/>
          </p:cNvSpPr>
          <p:nvPr>
            <p:ph type="title"/>
          </p:nvPr>
        </p:nvSpPr>
        <p:spPr/>
        <p:txBody>
          <a:bodyPr/>
          <a:lstStyle/>
          <a:p>
            <a:endParaRPr lang="en-US"/>
          </a:p>
        </p:txBody>
      </p:sp>
      <p:pic>
        <p:nvPicPr>
          <p:cNvPr id="6" name="Picture 5" descr="A picture containing text, sign&#10;&#10;Description automatically generated">
            <a:extLst>
              <a:ext uri="{FF2B5EF4-FFF2-40B4-BE49-F238E27FC236}">
                <a16:creationId xmlns:a16="http://schemas.microsoft.com/office/drawing/2014/main" id="{7B426B0C-8047-4433-9473-04B008CA4F68}"/>
              </a:ext>
            </a:extLst>
          </p:cNvPr>
          <p:cNvPicPr>
            <a:picLocks noChangeAspect="1"/>
          </p:cNvPicPr>
          <p:nvPr/>
        </p:nvPicPr>
        <p:blipFill>
          <a:blip r:embed="rId2"/>
          <a:stretch>
            <a:fillRect/>
          </a:stretch>
        </p:blipFill>
        <p:spPr>
          <a:xfrm>
            <a:off x="3790951" y="1552575"/>
            <a:ext cx="5129212" cy="4424363"/>
          </a:xfrm>
          <a:prstGeom prst="rect">
            <a:avLst/>
          </a:prstGeom>
        </p:spPr>
      </p:pic>
    </p:spTree>
    <p:extLst>
      <p:ext uri="{BB962C8B-B14F-4D97-AF65-F5344CB8AC3E}">
        <p14:creationId xmlns:p14="http://schemas.microsoft.com/office/powerpoint/2010/main" val="68093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63E4-A2A4-47C7-9297-27E8B3A504F8}"/>
              </a:ext>
            </a:extLst>
          </p:cNvPr>
          <p:cNvSpPr>
            <a:spLocks noGrp="1"/>
          </p:cNvSpPr>
          <p:nvPr>
            <p:ph type="title"/>
          </p:nvPr>
        </p:nvSpPr>
        <p:spPr/>
        <p:txBody>
          <a:bodyPr anchor="t">
            <a:normAutofit fontScale="90000"/>
          </a:bodyPr>
          <a:lstStyle/>
          <a:p>
            <a:r>
              <a:rPr lang="en-US" sz="2200"/>
              <a:t>Enterprise-Class</a:t>
            </a:r>
            <a:r>
              <a:rPr lang="en-US"/>
              <a:t> Observability and Workflows</a:t>
            </a:r>
            <a:br>
              <a:rPr lang="en-US"/>
            </a:br>
            <a:r>
              <a:rPr lang="en-US" b="0"/>
              <a:t>Dynatrace and ServiceNow provide complementary platforms to customers</a:t>
            </a:r>
          </a:p>
        </p:txBody>
      </p:sp>
      <p:sp>
        <p:nvSpPr>
          <p:cNvPr id="3" name="Rectangle: Rounded Corners 2">
            <a:extLst>
              <a:ext uri="{FF2B5EF4-FFF2-40B4-BE49-F238E27FC236}">
                <a16:creationId xmlns:a16="http://schemas.microsoft.com/office/drawing/2014/main" id="{9E62CDD8-9733-46E6-8D28-792E7AAF18F1}"/>
              </a:ext>
            </a:extLst>
          </p:cNvPr>
          <p:cNvSpPr/>
          <p:nvPr/>
        </p:nvSpPr>
        <p:spPr>
          <a:xfrm>
            <a:off x="1254459" y="1881964"/>
            <a:ext cx="2872563" cy="3732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Complete</a:t>
            </a:r>
          </a:p>
          <a:p>
            <a:pPr algn="ctr"/>
            <a:r>
              <a:rPr lang="en-US" sz="2000" b="1"/>
              <a:t>Visibility</a:t>
            </a:r>
          </a:p>
          <a:p>
            <a:pPr algn="ctr"/>
            <a:endParaRPr lang="en-US"/>
          </a:p>
          <a:p>
            <a:pPr algn="ctr"/>
            <a:endParaRPr lang="en-US"/>
          </a:p>
          <a:p>
            <a:pPr algn="ctr"/>
            <a:r>
              <a:rPr lang="en-US"/>
              <a:t>Dynatrace and ServiceNow have complementary visibility capabilities which feed and enrich the CMDB</a:t>
            </a:r>
          </a:p>
          <a:p>
            <a:pPr algn="ctr"/>
            <a:endParaRPr lang="en-US"/>
          </a:p>
        </p:txBody>
      </p:sp>
      <p:sp>
        <p:nvSpPr>
          <p:cNvPr id="4" name="Rectangle: Rounded Corners 3">
            <a:extLst>
              <a:ext uri="{FF2B5EF4-FFF2-40B4-BE49-F238E27FC236}">
                <a16:creationId xmlns:a16="http://schemas.microsoft.com/office/drawing/2014/main" id="{2878AD07-7F23-4D7A-85F5-05C0C5042C6F}"/>
              </a:ext>
            </a:extLst>
          </p:cNvPr>
          <p:cNvSpPr/>
          <p:nvPr/>
        </p:nvSpPr>
        <p:spPr>
          <a:xfrm>
            <a:off x="4661307" y="1881964"/>
            <a:ext cx="2872563" cy="3732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Actionable</a:t>
            </a:r>
          </a:p>
          <a:p>
            <a:pPr algn="ctr"/>
            <a:r>
              <a:rPr lang="en-US" sz="2000" b="1"/>
              <a:t>Insights</a:t>
            </a:r>
          </a:p>
          <a:p>
            <a:pPr algn="ctr"/>
            <a:endParaRPr lang="en-US"/>
          </a:p>
          <a:p>
            <a:pPr algn="ctr"/>
            <a:endParaRPr lang="en-US"/>
          </a:p>
          <a:p>
            <a:pPr algn="ctr"/>
            <a:r>
              <a:rPr lang="en-US"/>
              <a:t>ServiceNow alerts users when a critical issue arises, and Dynatrace quickly identifies root cause of IT problems</a:t>
            </a:r>
          </a:p>
          <a:p>
            <a:pPr algn="ctr"/>
            <a:endParaRPr lang="en-US"/>
          </a:p>
        </p:txBody>
      </p:sp>
      <p:sp>
        <p:nvSpPr>
          <p:cNvPr id="5" name="Rectangle: Rounded Corners 4">
            <a:extLst>
              <a:ext uri="{FF2B5EF4-FFF2-40B4-BE49-F238E27FC236}">
                <a16:creationId xmlns:a16="http://schemas.microsoft.com/office/drawing/2014/main" id="{37263DB5-85E5-4B2C-ADAB-3F7A47D88E9E}"/>
              </a:ext>
            </a:extLst>
          </p:cNvPr>
          <p:cNvSpPr/>
          <p:nvPr/>
        </p:nvSpPr>
        <p:spPr>
          <a:xfrm>
            <a:off x="8068156" y="1881964"/>
            <a:ext cx="2872563" cy="3732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Rapid</a:t>
            </a:r>
          </a:p>
          <a:p>
            <a:pPr algn="ctr"/>
            <a:r>
              <a:rPr lang="en-US" sz="2000" b="1"/>
              <a:t>Resolution</a:t>
            </a:r>
          </a:p>
          <a:p>
            <a:pPr algn="ctr"/>
            <a:endParaRPr lang="en-US"/>
          </a:p>
          <a:p>
            <a:pPr algn="ctr"/>
            <a:endParaRPr lang="en-US"/>
          </a:p>
          <a:p>
            <a:pPr algn="ctr"/>
            <a:r>
              <a:rPr lang="en-US"/>
              <a:t>Once Dynatrace tracks down a problem, ServiceNow can remediate the problem with orchestration and workflows</a:t>
            </a:r>
          </a:p>
        </p:txBody>
      </p:sp>
      <p:pic>
        <p:nvPicPr>
          <p:cNvPr id="6" name="Picture 5" descr="A picture containing drawing&#10;&#10;Description automatically generated">
            <a:extLst>
              <a:ext uri="{FF2B5EF4-FFF2-40B4-BE49-F238E27FC236}">
                <a16:creationId xmlns:a16="http://schemas.microsoft.com/office/drawing/2014/main" id="{DA8E46D1-76DD-1043-8FE8-4D69B0FABC24}"/>
              </a:ext>
            </a:extLst>
          </p:cNvPr>
          <p:cNvPicPr>
            <a:picLocks noChangeAspect="1"/>
          </p:cNvPicPr>
          <p:nvPr/>
        </p:nvPicPr>
        <p:blipFill>
          <a:blip r:embed="rId2"/>
          <a:stretch>
            <a:fillRect/>
          </a:stretch>
        </p:blipFill>
        <p:spPr>
          <a:xfrm>
            <a:off x="1198880" y="6355637"/>
            <a:ext cx="948500" cy="170434"/>
          </a:xfrm>
          <a:prstGeom prst="rect">
            <a:avLst/>
          </a:prstGeom>
        </p:spPr>
      </p:pic>
    </p:spTree>
    <p:extLst>
      <p:ext uri="{BB962C8B-B14F-4D97-AF65-F5344CB8AC3E}">
        <p14:creationId xmlns:p14="http://schemas.microsoft.com/office/powerpoint/2010/main" val="15397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63E4-A2A4-47C7-9297-27E8B3A504F8}"/>
              </a:ext>
            </a:extLst>
          </p:cNvPr>
          <p:cNvSpPr>
            <a:spLocks noGrp="1"/>
          </p:cNvSpPr>
          <p:nvPr>
            <p:ph type="title"/>
          </p:nvPr>
        </p:nvSpPr>
        <p:spPr>
          <a:xfrm>
            <a:off x="840607" y="341807"/>
            <a:ext cx="11385450" cy="668692"/>
          </a:xfrm>
        </p:spPr>
        <p:txBody>
          <a:bodyPr vert="horz" lIns="91440" tIns="45720" rIns="91440" bIns="45720" rtlCol="0" anchor="t">
            <a:normAutofit fontScale="90000"/>
          </a:bodyPr>
          <a:lstStyle/>
          <a:p>
            <a:r>
              <a:rPr lang="en-US" sz="2200"/>
              <a:t>Complete Visibility</a:t>
            </a:r>
            <a:br>
              <a:rPr lang="en-US" sz="2200"/>
            </a:br>
            <a:r>
              <a:rPr lang="en-US" b="0"/>
              <a:t>ServiceNow and Dynatrace provide a complete picture of the enterprise</a:t>
            </a:r>
          </a:p>
        </p:txBody>
      </p:sp>
      <p:sp>
        <p:nvSpPr>
          <p:cNvPr id="3" name="Arrow: Down 2">
            <a:extLst>
              <a:ext uri="{FF2B5EF4-FFF2-40B4-BE49-F238E27FC236}">
                <a16:creationId xmlns:a16="http://schemas.microsoft.com/office/drawing/2014/main" id="{1A970739-236D-45A0-AB21-02D20F155216}"/>
              </a:ext>
            </a:extLst>
          </p:cNvPr>
          <p:cNvSpPr/>
          <p:nvPr/>
        </p:nvSpPr>
        <p:spPr>
          <a:xfrm rot="20075369">
            <a:off x="4838639" y="3430094"/>
            <a:ext cx="723014" cy="1105786"/>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ADAA071-4FC5-4D25-9995-64CAE19CD3E0}"/>
              </a:ext>
            </a:extLst>
          </p:cNvPr>
          <p:cNvSpPr/>
          <p:nvPr/>
        </p:nvSpPr>
        <p:spPr>
          <a:xfrm rot="1524631" flipH="1">
            <a:off x="6633525" y="3430095"/>
            <a:ext cx="723014" cy="1105786"/>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3BED60-BCA1-4CED-A899-4CABFBC3CEC2}"/>
              </a:ext>
            </a:extLst>
          </p:cNvPr>
          <p:cNvSpPr/>
          <p:nvPr/>
        </p:nvSpPr>
        <p:spPr>
          <a:xfrm>
            <a:off x="3139717" y="1499503"/>
            <a:ext cx="2690037" cy="2307654"/>
          </a:xfrm>
          <a:prstGeom prst="rect">
            <a:avLst/>
          </a:prstGeom>
          <a:solidFill>
            <a:srgbClr val="81B5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ServiceNow</a:t>
            </a:r>
          </a:p>
          <a:p>
            <a:pPr algn="ctr"/>
            <a:r>
              <a:rPr lang="en-US" sz="2000" b="1"/>
              <a:t>ITOM Visibility</a:t>
            </a:r>
          </a:p>
          <a:p>
            <a:pPr algn="ctr"/>
            <a:endParaRPr lang="en-US"/>
          </a:p>
          <a:p>
            <a:pPr algn="ctr"/>
            <a:r>
              <a:rPr lang="en-US"/>
              <a:t>Maps out on-prem and cloud landscape with business context</a:t>
            </a:r>
          </a:p>
        </p:txBody>
      </p:sp>
      <p:sp>
        <p:nvSpPr>
          <p:cNvPr id="6" name="Rectangle 5">
            <a:extLst>
              <a:ext uri="{FF2B5EF4-FFF2-40B4-BE49-F238E27FC236}">
                <a16:creationId xmlns:a16="http://schemas.microsoft.com/office/drawing/2014/main" id="{C4CEEDF4-36CD-4852-84BB-6FB9BA9663D4}"/>
              </a:ext>
            </a:extLst>
          </p:cNvPr>
          <p:cNvSpPr/>
          <p:nvPr/>
        </p:nvSpPr>
        <p:spPr>
          <a:xfrm>
            <a:off x="6365425" y="1491344"/>
            <a:ext cx="2690037" cy="23076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Dynatrace</a:t>
            </a:r>
          </a:p>
          <a:p>
            <a:pPr algn="ctr"/>
            <a:r>
              <a:rPr lang="en-US" sz="2000" b="1" err="1"/>
              <a:t>SmartScape</a:t>
            </a:r>
            <a:endParaRPr lang="en-US" sz="2000" b="1"/>
          </a:p>
          <a:p>
            <a:pPr algn="ctr"/>
            <a:endParaRPr lang="en-US"/>
          </a:p>
          <a:p>
            <a:pPr algn="ctr"/>
            <a:r>
              <a:rPr lang="en-US"/>
              <a:t>Real-time visibility into mission-critical applications</a:t>
            </a:r>
          </a:p>
        </p:txBody>
      </p:sp>
      <p:sp>
        <p:nvSpPr>
          <p:cNvPr id="7" name="Rectangle 6">
            <a:extLst>
              <a:ext uri="{FF2B5EF4-FFF2-40B4-BE49-F238E27FC236}">
                <a16:creationId xmlns:a16="http://schemas.microsoft.com/office/drawing/2014/main" id="{CC89C393-2DD1-4ABE-BD73-A5AA82CDCB1E}"/>
              </a:ext>
            </a:extLst>
          </p:cNvPr>
          <p:cNvSpPr/>
          <p:nvPr/>
        </p:nvSpPr>
        <p:spPr>
          <a:xfrm>
            <a:off x="3697157" y="4552455"/>
            <a:ext cx="4936367" cy="17982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ServiceNow CMDB</a:t>
            </a:r>
          </a:p>
          <a:p>
            <a:pPr algn="ctr"/>
            <a:endParaRPr lang="en-US"/>
          </a:p>
          <a:p>
            <a:pPr algn="ctr"/>
            <a:r>
              <a:rPr lang="en-US"/>
              <a:t>Enhanced visibility into business-critical applications with automated real-time data, ensuring the CMDB is always current</a:t>
            </a:r>
          </a:p>
        </p:txBody>
      </p:sp>
      <p:sp>
        <p:nvSpPr>
          <p:cNvPr id="8" name="TextBox 7">
            <a:extLst>
              <a:ext uri="{FF2B5EF4-FFF2-40B4-BE49-F238E27FC236}">
                <a16:creationId xmlns:a16="http://schemas.microsoft.com/office/drawing/2014/main" id="{0686CF9B-08AB-422D-B3F8-7280F3CD2B33}"/>
              </a:ext>
            </a:extLst>
          </p:cNvPr>
          <p:cNvSpPr txBox="1"/>
          <p:nvPr/>
        </p:nvSpPr>
        <p:spPr>
          <a:xfrm>
            <a:off x="208417" y="1496154"/>
            <a:ext cx="2805466" cy="1753557"/>
          </a:xfrm>
          <a:prstGeom prst="rect">
            <a:avLst/>
          </a:prstGeom>
          <a:noFill/>
        </p:spPr>
        <p:txBody>
          <a:bodyPr wrap="square" rtlCol="0">
            <a:spAutoFit/>
          </a:bodyPr>
          <a:lstStyle/>
          <a:p>
            <a:pPr algn="r"/>
            <a:r>
              <a:rPr lang="en-US">
                <a:solidFill>
                  <a:schemeClr val="bg1"/>
                </a:solidFill>
              </a:rPr>
              <a:t>ServiceNow agentless discovery of the entire IT infrastructure with business-level context (who owns this service, how important it is)</a:t>
            </a:r>
          </a:p>
        </p:txBody>
      </p:sp>
      <p:sp>
        <p:nvSpPr>
          <p:cNvPr id="9" name="TextBox 8">
            <a:extLst>
              <a:ext uri="{FF2B5EF4-FFF2-40B4-BE49-F238E27FC236}">
                <a16:creationId xmlns:a16="http://schemas.microsoft.com/office/drawing/2014/main" id="{85267B37-F890-45E8-A5EA-5E546E920ECD}"/>
              </a:ext>
            </a:extLst>
          </p:cNvPr>
          <p:cNvSpPr txBox="1"/>
          <p:nvPr/>
        </p:nvSpPr>
        <p:spPr>
          <a:xfrm>
            <a:off x="9182816" y="1517923"/>
            <a:ext cx="2800769" cy="1477328"/>
          </a:xfrm>
          <a:prstGeom prst="rect">
            <a:avLst/>
          </a:prstGeom>
          <a:noFill/>
        </p:spPr>
        <p:txBody>
          <a:bodyPr wrap="square" rtlCol="0">
            <a:spAutoFit/>
          </a:bodyPr>
          <a:lstStyle/>
          <a:p>
            <a:r>
              <a:rPr lang="en-US">
                <a:solidFill>
                  <a:schemeClr val="bg1"/>
                </a:solidFill>
              </a:rPr>
              <a:t>Dynatrace agent-based technology provides you real-time insights into your entire stack, app topology, services and dependencies</a:t>
            </a:r>
          </a:p>
        </p:txBody>
      </p:sp>
      <p:sp>
        <p:nvSpPr>
          <p:cNvPr id="10" name="TextBox 9">
            <a:extLst>
              <a:ext uri="{FF2B5EF4-FFF2-40B4-BE49-F238E27FC236}">
                <a16:creationId xmlns:a16="http://schemas.microsoft.com/office/drawing/2014/main" id="{B621D0F4-B9B5-4CF7-B983-A94F28E6531E}"/>
              </a:ext>
            </a:extLst>
          </p:cNvPr>
          <p:cNvSpPr txBox="1"/>
          <p:nvPr/>
        </p:nvSpPr>
        <p:spPr>
          <a:xfrm>
            <a:off x="891691" y="4569929"/>
            <a:ext cx="2805466" cy="1200329"/>
          </a:xfrm>
          <a:prstGeom prst="rect">
            <a:avLst/>
          </a:prstGeom>
          <a:noFill/>
        </p:spPr>
        <p:txBody>
          <a:bodyPr wrap="square" rtlCol="0">
            <a:spAutoFit/>
          </a:bodyPr>
          <a:lstStyle/>
          <a:p>
            <a:pPr algn="r"/>
            <a:r>
              <a:rPr lang="en-US">
                <a:solidFill>
                  <a:schemeClr val="bg1"/>
                </a:solidFill>
              </a:rPr>
              <a:t>Enriched CMDB across services, applications, infrastructure with business context and dependencies</a:t>
            </a:r>
          </a:p>
        </p:txBody>
      </p:sp>
      <p:sp>
        <p:nvSpPr>
          <p:cNvPr id="11" name="TextBox 10">
            <a:extLst>
              <a:ext uri="{FF2B5EF4-FFF2-40B4-BE49-F238E27FC236}">
                <a16:creationId xmlns:a16="http://schemas.microsoft.com/office/drawing/2014/main" id="{538B21ED-4BCC-416B-93CE-7C2F41EAD5C8}"/>
              </a:ext>
            </a:extLst>
          </p:cNvPr>
          <p:cNvSpPr txBox="1"/>
          <p:nvPr/>
        </p:nvSpPr>
        <p:spPr>
          <a:xfrm>
            <a:off x="8722797" y="4581503"/>
            <a:ext cx="2901914" cy="1200329"/>
          </a:xfrm>
          <a:prstGeom prst="rect">
            <a:avLst/>
          </a:prstGeom>
          <a:noFill/>
        </p:spPr>
        <p:txBody>
          <a:bodyPr wrap="square" rtlCol="0">
            <a:spAutoFit/>
          </a:bodyPr>
          <a:lstStyle/>
          <a:p>
            <a:r>
              <a:rPr lang="en-US">
                <a:solidFill>
                  <a:schemeClr val="bg1"/>
                </a:solidFill>
              </a:rPr>
              <a:t>Enhanced visibility leads to better operational performance, less downtime, and more satisfied users</a:t>
            </a:r>
          </a:p>
        </p:txBody>
      </p:sp>
      <p:sp>
        <p:nvSpPr>
          <p:cNvPr id="15" name="Rectangle 14">
            <a:extLst>
              <a:ext uri="{FF2B5EF4-FFF2-40B4-BE49-F238E27FC236}">
                <a16:creationId xmlns:a16="http://schemas.microsoft.com/office/drawing/2014/main" id="{C78B1F0B-205F-4A5D-8823-3CBFD80952B7}"/>
              </a:ext>
            </a:extLst>
          </p:cNvPr>
          <p:cNvSpPr/>
          <p:nvPr/>
        </p:nvSpPr>
        <p:spPr>
          <a:xfrm>
            <a:off x="3139717" y="1491344"/>
            <a:ext cx="2690037" cy="23076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a:solidFill>
                  <a:schemeClr val="bg1"/>
                </a:solidFill>
              </a:rPr>
              <a:t>Use ServiceNow</a:t>
            </a:r>
          </a:p>
          <a:p>
            <a:pPr algn="ctr"/>
            <a:r>
              <a:rPr lang="en-US" sz="2000" b="1" i="1">
                <a:solidFill>
                  <a:schemeClr val="bg1"/>
                </a:solidFill>
              </a:rPr>
              <a:t>ITOM Visibility to get a complete picture of the infrastructure</a:t>
            </a:r>
          </a:p>
        </p:txBody>
      </p:sp>
      <p:sp>
        <p:nvSpPr>
          <p:cNvPr id="16" name="Rectangle 15">
            <a:extLst>
              <a:ext uri="{FF2B5EF4-FFF2-40B4-BE49-F238E27FC236}">
                <a16:creationId xmlns:a16="http://schemas.microsoft.com/office/drawing/2014/main" id="{4A498412-7A94-44BF-85FA-62DF195C802B}"/>
              </a:ext>
            </a:extLst>
          </p:cNvPr>
          <p:cNvSpPr/>
          <p:nvPr/>
        </p:nvSpPr>
        <p:spPr>
          <a:xfrm>
            <a:off x="6365425" y="1491344"/>
            <a:ext cx="2690037" cy="23076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a:solidFill>
                  <a:schemeClr val="bg1"/>
                </a:solidFill>
              </a:rPr>
              <a:t>Use Dynatrace to get a full stack view of your mission-critical applications</a:t>
            </a:r>
          </a:p>
        </p:txBody>
      </p:sp>
      <p:pic>
        <p:nvPicPr>
          <p:cNvPr id="14" name="Picture 13" descr="A picture containing drawing&#10;&#10;Description automatically generated">
            <a:extLst>
              <a:ext uri="{FF2B5EF4-FFF2-40B4-BE49-F238E27FC236}">
                <a16:creationId xmlns:a16="http://schemas.microsoft.com/office/drawing/2014/main" id="{9D696CE3-A104-D649-BC22-49FD801750F9}"/>
              </a:ext>
            </a:extLst>
          </p:cNvPr>
          <p:cNvPicPr>
            <a:picLocks noChangeAspect="1"/>
          </p:cNvPicPr>
          <p:nvPr/>
        </p:nvPicPr>
        <p:blipFill>
          <a:blip r:embed="rId2"/>
          <a:stretch>
            <a:fillRect/>
          </a:stretch>
        </p:blipFill>
        <p:spPr>
          <a:xfrm>
            <a:off x="1198880" y="6355637"/>
            <a:ext cx="948500" cy="170434"/>
          </a:xfrm>
          <a:prstGeom prst="rect">
            <a:avLst/>
          </a:prstGeom>
        </p:spPr>
      </p:pic>
    </p:spTree>
    <p:extLst>
      <p:ext uri="{BB962C8B-B14F-4D97-AF65-F5344CB8AC3E}">
        <p14:creationId xmlns:p14="http://schemas.microsoft.com/office/powerpoint/2010/main" val="354094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theme/theme1.xml><?xml version="1.0" encoding="utf-8"?>
<a:theme xmlns:a="http://schemas.openxmlformats.org/drawingml/2006/main" name="Perform 2020">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7F9C048-C27C-7441-9166-32041CE515EC}" vid="{CCFD22CB-E650-F041-8BAE-C1C52F77B903}"/>
    </a:ext>
  </a:extLst>
</a:theme>
</file>

<file path=ppt/theme/theme2.xml><?xml version="1.0" encoding="utf-8"?>
<a:theme xmlns:a="http://schemas.openxmlformats.org/drawingml/2006/main" name="Perform 2020 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7F9C048-C27C-7441-9166-32041CE515EC}" vid="{224C04F4-1D3C-3442-85DE-0D7587CF2610}"/>
    </a:ext>
  </a:extLst>
</a:theme>
</file>

<file path=ppt/theme/theme3.xml><?xml version="1.0" encoding="utf-8"?>
<a:theme xmlns:a="http://schemas.openxmlformats.org/drawingml/2006/main" name="GRADIENT_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521096C6-30F9-0243-95DB-0B3DB56729F7}"/>
    </a:ext>
  </a:extLst>
</a:theme>
</file>

<file path=ppt/theme/theme4.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PPT  -  Read-Only" id="{6363D151-5BEC-284D-A4CB-BFB88F116F3F}" vid="{C6165323-6A0F-8A43-A43D-98DFECC3512E}"/>
    </a:ext>
  </a:extLst>
</a:theme>
</file>

<file path=ppt/theme/theme5.xml><?xml version="1.0" encoding="utf-8"?>
<a:theme xmlns:a="http://schemas.openxmlformats.org/drawingml/2006/main" name="1_Perform 2020 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8188_TPLT_PLV20-16x9_FINAL" id="{0D34880B-A360-2A48-8BF4-881E3F6C39A6}" vid="{F5B9E099-E04D-0041-8D94-38ADF0E7BDB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BB94FF16C837468B7D13486960AFFF" ma:contentTypeVersion="12" ma:contentTypeDescription="Create a new document." ma:contentTypeScope="" ma:versionID="93ccf713550e0df7b902c4ad47147d67">
  <xsd:schema xmlns:xsd="http://www.w3.org/2001/XMLSchema" xmlns:xs="http://www.w3.org/2001/XMLSchema" xmlns:p="http://schemas.microsoft.com/office/2006/metadata/properties" xmlns:ns2="dd1d8f26-fb76-4973-95d8-1c00742ea3ca" xmlns:ns3="3e98d6c4-0a6a-4101-aaef-7401c2c41272" targetNamespace="http://schemas.microsoft.com/office/2006/metadata/properties" ma:root="true" ma:fieldsID="498ab7c0c591dcd09f8ff2f1276f2436" ns2:_="" ns3:_="">
    <xsd:import namespace="dd1d8f26-fb76-4973-95d8-1c00742ea3ca"/>
    <xsd:import namespace="3e98d6c4-0a6a-4101-aaef-7401c2c412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1d8f26-fb76-4973-95d8-1c00742ea3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e98d6c4-0a6a-4101-aaef-7401c2c412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F030B7-EDEB-4171-A8D5-31DB2798B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1d8f26-fb76-4973-95d8-1c00742ea3ca"/>
    <ds:schemaRef ds:uri="3e98d6c4-0a6a-4101-aaef-7401c2c412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3305D2-0ECB-44A0-862C-949F259D46BE}">
  <ds:schemaRefs>
    <ds:schemaRef ds:uri="http://schemas.openxmlformats.org/package/2006/metadata/core-properties"/>
    <ds:schemaRef ds:uri="http://www.w3.org/XML/1998/namespace"/>
    <ds:schemaRef ds:uri="http://purl.org/dc/elements/1.1/"/>
    <ds:schemaRef ds:uri="3e98d6c4-0a6a-4101-aaef-7401c2c41272"/>
    <ds:schemaRef ds:uri="http://schemas.microsoft.com/office/2006/documentManagement/types"/>
    <ds:schemaRef ds:uri="http://schemas.microsoft.com/office/infopath/2007/PartnerControls"/>
    <ds:schemaRef ds:uri="dd1d8f26-fb76-4973-95d8-1c00742ea3ca"/>
    <ds:schemaRef ds:uri="http://purl.org/dc/dcmityp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6075389F-D212-4F19-AFAD-C1BB4FFFE9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97</TotalTime>
  <Words>2559</Words>
  <Application>Microsoft Office PowerPoint</Application>
  <PresentationFormat>Widescreen</PresentationFormat>
  <Paragraphs>796</Paragraphs>
  <Slides>72</Slides>
  <Notes>13</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72</vt:i4>
      </vt:variant>
    </vt:vector>
  </HeadingPairs>
  <TitlesOfParts>
    <vt:vector size="86" baseType="lpstr">
      <vt:lpstr>Arial</vt:lpstr>
      <vt:lpstr>Bernina Sans</vt:lpstr>
      <vt:lpstr>Bernina Sans Light</vt:lpstr>
      <vt:lpstr>Bernina Sans Narrow</vt:lpstr>
      <vt:lpstr>Bernina Sans Semibold</vt:lpstr>
      <vt:lpstr>Calibri</vt:lpstr>
      <vt:lpstr>Calibri Light</vt:lpstr>
      <vt:lpstr>Consolas</vt:lpstr>
      <vt:lpstr>Wingdings</vt:lpstr>
      <vt:lpstr>Perform 2020</vt:lpstr>
      <vt:lpstr>Perform 2020 2</vt:lpstr>
      <vt:lpstr>GRADIENT_SLIDES</vt:lpstr>
      <vt:lpstr>WHITE SLIDES_1</vt:lpstr>
      <vt:lpstr>1_Perform 2020 2</vt:lpstr>
      <vt:lpstr>Dynatrace &amp; ServiceNow</vt:lpstr>
      <vt:lpstr>Agenda</vt:lpstr>
      <vt:lpstr>Customer use cases and combined value</vt:lpstr>
      <vt:lpstr>PowerPoint Presentation</vt:lpstr>
      <vt:lpstr>Dynatrace and ServiceNow</vt:lpstr>
      <vt:lpstr>PowerPoint Presentation</vt:lpstr>
      <vt:lpstr>Increase of Complexity and Lack of Insights</vt:lpstr>
      <vt:lpstr>Enterprise-Class Observability and Workflows Dynatrace and ServiceNow provide complementary platforms to customers</vt:lpstr>
      <vt:lpstr>Complete Visibility ServiceNow and Dynatrace provide a complete picture of the enterprise</vt:lpstr>
      <vt:lpstr>Actionable Insights Complementary AI technologies help identify issues faster</vt:lpstr>
      <vt:lpstr>Rapid Resolution Once a problem has been identified, remediate issues quickly</vt:lpstr>
      <vt:lpstr>Pre-Requisites for lab</vt:lpstr>
      <vt:lpstr>Integration Scope</vt:lpstr>
      <vt:lpstr>ServiceNow Integration Best Practices</vt:lpstr>
      <vt:lpstr>Dynatrace ServiceNow Integration Observations </vt:lpstr>
      <vt:lpstr>Simple Ticketing</vt:lpstr>
      <vt:lpstr>Simple Ticketing + partial CI assignment</vt:lpstr>
      <vt:lpstr>Custom Ticketing</vt:lpstr>
      <vt:lpstr>Ticketing &amp; CMDB Sync</vt:lpstr>
      <vt:lpstr>   Ticketing &amp; Tag or Management Zone assignment</vt:lpstr>
      <vt:lpstr>   Alerting Profiles</vt:lpstr>
      <vt:lpstr>   Event Management Integration</vt:lpstr>
      <vt:lpstr>   Event Management Integration Viewing alerts in the ServiceNow Workspace</vt:lpstr>
      <vt:lpstr>  Event Severities</vt:lpstr>
      <vt:lpstr>  Dynatrace Host event Payload example</vt:lpstr>
      <vt:lpstr>  Webservice Events Payload example</vt:lpstr>
      <vt:lpstr>Customer Story – Financial services entity Dynatrace Integration with ServiceNow Event Management Results</vt:lpstr>
      <vt:lpstr>Customer Story – Financial services entity Dynatrace Integration with ServiceNow Event Management Results</vt:lpstr>
      <vt:lpstr>PowerPoint Presentation</vt:lpstr>
      <vt:lpstr>Integration setup</vt:lpstr>
      <vt:lpstr> Tenant Information</vt:lpstr>
      <vt:lpstr> Update Set</vt:lpstr>
      <vt:lpstr> Post Preview of Update Set</vt:lpstr>
      <vt:lpstr> Post Preview of Update Set</vt:lpstr>
      <vt:lpstr> Filter Navigator Lookup</vt:lpstr>
      <vt:lpstr> Plugin Activation</vt:lpstr>
      <vt:lpstr> Plugin Activation</vt:lpstr>
      <vt:lpstr> Dynatrace - Generate an API Key</vt:lpstr>
      <vt:lpstr> ServiceNow Environment Module setup</vt:lpstr>
      <vt:lpstr>  Configure the ServiceNow problem integration on Dynatrace side</vt:lpstr>
      <vt:lpstr>  Configure the ServiceNow problem integration on Dynatrace side</vt:lpstr>
      <vt:lpstr> Automatic Configuration Check</vt:lpstr>
      <vt:lpstr> Automatic Configuration Check</vt:lpstr>
      <vt:lpstr> Problem Notification Placeholders</vt:lpstr>
      <vt:lpstr> Push Incidents and/or ITOM events</vt:lpstr>
      <vt:lpstr> Incidents view in ServiceNow instance </vt:lpstr>
      <vt:lpstr> Events view in ServiceNow instance </vt:lpstr>
      <vt:lpstr> Dynatrace Scoped App Main Modules</vt:lpstr>
      <vt:lpstr> Dynatrace Managed Tenant variations in setup</vt:lpstr>
      <vt:lpstr> Dynatrace Managed Tenant – MID Server </vt:lpstr>
      <vt:lpstr> CMDB Integration of Hosts, Processes, Services from Dynatrace</vt:lpstr>
      <vt:lpstr> CMDB Integration Settings</vt:lpstr>
      <vt:lpstr> CMDB CI consolidated view </vt:lpstr>
      <vt:lpstr> Where are you at!!</vt:lpstr>
      <vt:lpstr>PowerPoint Presentation</vt:lpstr>
      <vt:lpstr>Problem Remediation Lab</vt:lpstr>
      <vt:lpstr>Intro</vt:lpstr>
      <vt:lpstr>Monitor the Service Performance</vt:lpstr>
      <vt:lpstr>Receive Dynatrace ITOM Events in ServiceNow</vt:lpstr>
      <vt:lpstr>Define a Remediation Workflow in ServiceNow</vt:lpstr>
      <vt:lpstr>Define a Remediation Workflow in ServiceNow</vt:lpstr>
      <vt:lpstr>Define a Remediation Workflow in ServiceNow</vt:lpstr>
      <vt:lpstr>Alert Management</vt:lpstr>
      <vt:lpstr>Remediation</vt:lpstr>
      <vt:lpstr>Remediation</vt:lpstr>
      <vt:lpstr>Summary</vt:lpstr>
      <vt:lpstr>What we have achieved in the demo</vt:lpstr>
      <vt:lpstr>Outlook and Roadmap</vt:lpstr>
      <vt:lpstr>Dynatrace and ServiceNow, what‘s next?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Dynatrace &amp; ServiceNow</dc:title>
  <dc:creator>Jai Ramaswamy</dc:creator>
  <cp:lastModifiedBy>Ramaswamy, Jairam</cp:lastModifiedBy>
  <cp:revision>4</cp:revision>
  <dcterms:created xsi:type="dcterms:W3CDTF">2020-01-30T22:13:55Z</dcterms:created>
  <dcterms:modified xsi:type="dcterms:W3CDTF">2020-02-03T01:43:27Z</dcterms:modified>
</cp:coreProperties>
</file>